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3"/>
  </p:sldMasterIdLst>
  <p:notesMasterIdLst>
    <p:notesMasterId r:id="rId6"/>
  </p:notesMasterIdLst>
  <p:sldIdLst>
    <p:sldId id="267" r:id="rId4"/>
    <p:sldId id="256" r:id="rId5"/>
    <p:sldId id="257" r:id="rId7"/>
    <p:sldId id="258" r:id="rId8"/>
    <p:sldId id="259" r:id="rId9"/>
    <p:sldId id="260" r:id="rId10"/>
    <p:sldId id="261" r:id="rId11"/>
    <p:sldId id="262" r:id="rId12"/>
    <p:sldId id="263" r:id="rId13"/>
    <p:sldId id="264" r:id="rId14"/>
    <p:sldId id="265" r:id="rId15"/>
  </p:sldIdLst>
  <p:sldSz cx="9144000" cy="5143500"/>
  <p:notesSz cx="6858000" cy="9144000"/>
  <p:embeddedFontLst>
    <p:embeddedFont>
      <p:font typeface="Old Standard TT" panose="00000500000000000000"/>
      <p:regular r:id="rId19"/>
    </p:embeddedFont>
    <p:embeddedFont>
      <p:font typeface="Calibri" panose="020F0502020204030204"/>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p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p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p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1" name="Google Shape;111;p6: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7" name="Google Shape;117;p7: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8: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15b3fa834f2_1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5b3fa834f2_1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11"/>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 name="Google Shape;11;p11"/>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11"/>
          <p:cNvSpPr txBox="1"/>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3" name="Google Shape;13;p11"/>
          <p:cNvSpPr txBox="1"/>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54" name="Shape 54"/>
        <p:cNvGrpSpPr/>
        <p:nvPr/>
      </p:nvGrpSpPr>
      <p:grpSpPr>
        <a:xfrm>
          <a:off x="0" y="0"/>
          <a:ext cx="0" cy="0"/>
          <a:chOff x="0" y="0"/>
          <a:chExt cx="0" cy="0"/>
        </a:xfrm>
      </p:grpSpPr>
      <p:sp>
        <p:nvSpPr>
          <p:cNvPr id="55" name="Google Shape;55;p21"/>
          <p:cNvSpPr txBox="1"/>
          <p:nvPr>
            <p:ph type="title"/>
          </p:nvPr>
        </p:nvSpPr>
        <p:spPr>
          <a:xfrm>
            <a:off x="393829" y="651244"/>
            <a:ext cx="8356340" cy="103874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750" b="1" i="0">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type="body" idx="1"/>
          </p:nvPr>
        </p:nvSpPr>
        <p:spPr>
          <a:xfrm>
            <a:off x="402169" y="672456"/>
            <a:ext cx="8339663" cy="155877"/>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015" b="0" i="0">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57" name="Google Shape;57;p21"/>
          <p:cNvSpPr txBox="1"/>
          <p:nvPr>
            <p:ph type="ftr" idx="11"/>
          </p:nvPr>
        </p:nvSpPr>
        <p:spPr>
          <a:xfrm>
            <a:off x="3108960" y="2690694"/>
            <a:ext cx="2926080" cy="215444"/>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type="dt" idx="10"/>
          </p:nvPr>
        </p:nvSpPr>
        <p:spPr>
          <a:xfrm>
            <a:off x="457200" y="2690694"/>
            <a:ext cx="210312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type="sldNum" idx="12"/>
          </p:nvPr>
        </p:nvSpPr>
        <p:spPr>
          <a:xfrm>
            <a:off x="6583680" y="2690694"/>
            <a:ext cx="2103120" cy="215444"/>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a:solidFill>
                  <a:srgbClr val="888888"/>
                </a:solidFill>
              </a:defRPr>
            </a:lvl1pPr>
            <a:lvl2pPr marL="0" lvl="1" indent="0" algn="r">
              <a:lnSpc>
                <a:spcPct val="100000"/>
              </a:lnSpc>
              <a:spcBef>
                <a:spcPts val="0"/>
              </a:spcBef>
              <a:spcAft>
                <a:spcPts val="0"/>
              </a:spcAft>
              <a:buNone/>
              <a:defRPr>
                <a:solidFill>
                  <a:srgbClr val="888888"/>
                </a:solidFill>
              </a:defRPr>
            </a:lvl2pPr>
            <a:lvl3pPr marL="0" lvl="2" indent="0" algn="r">
              <a:lnSpc>
                <a:spcPct val="100000"/>
              </a:lnSpc>
              <a:spcBef>
                <a:spcPts val="0"/>
              </a:spcBef>
              <a:spcAft>
                <a:spcPts val="0"/>
              </a:spcAft>
              <a:buNone/>
              <a:defRPr>
                <a:solidFill>
                  <a:srgbClr val="888888"/>
                </a:solidFill>
              </a:defRPr>
            </a:lvl3pPr>
            <a:lvl4pPr marL="0" lvl="3" indent="0" algn="r">
              <a:lnSpc>
                <a:spcPct val="100000"/>
              </a:lnSpc>
              <a:spcBef>
                <a:spcPts val="0"/>
              </a:spcBef>
              <a:spcAft>
                <a:spcPts val="0"/>
              </a:spcAft>
              <a:buNone/>
              <a:defRPr>
                <a:solidFill>
                  <a:srgbClr val="888888"/>
                </a:solidFill>
              </a:defRPr>
            </a:lvl4pPr>
            <a:lvl5pPr marL="0" lvl="4" indent="0" algn="r">
              <a:lnSpc>
                <a:spcPct val="100000"/>
              </a:lnSpc>
              <a:spcBef>
                <a:spcPts val="0"/>
              </a:spcBef>
              <a:spcAft>
                <a:spcPts val="0"/>
              </a:spcAft>
              <a:buNone/>
              <a:defRPr>
                <a:solidFill>
                  <a:srgbClr val="888888"/>
                </a:solidFill>
              </a:defRPr>
            </a:lvl5pPr>
            <a:lvl6pPr marL="0" lvl="5" indent="0" algn="r">
              <a:lnSpc>
                <a:spcPct val="100000"/>
              </a:lnSpc>
              <a:spcBef>
                <a:spcPts val="0"/>
              </a:spcBef>
              <a:spcAft>
                <a:spcPts val="0"/>
              </a:spcAft>
              <a:buNone/>
              <a:defRPr>
                <a:solidFill>
                  <a:srgbClr val="888888"/>
                </a:solidFill>
              </a:defRPr>
            </a:lvl6pPr>
            <a:lvl7pPr marL="0" lvl="6" indent="0" algn="r">
              <a:lnSpc>
                <a:spcPct val="100000"/>
              </a:lnSpc>
              <a:spcBef>
                <a:spcPts val="0"/>
              </a:spcBef>
              <a:spcAft>
                <a:spcPts val="0"/>
              </a:spcAft>
              <a:buNone/>
              <a:defRPr>
                <a:solidFill>
                  <a:srgbClr val="888888"/>
                </a:solidFill>
              </a:defRPr>
            </a:lvl7pPr>
            <a:lvl8pPr marL="0" lvl="7" indent="0" algn="r">
              <a:lnSpc>
                <a:spcPct val="100000"/>
              </a:lnSpc>
              <a:spcBef>
                <a:spcPts val="0"/>
              </a:spcBef>
              <a:spcAft>
                <a:spcPts val="0"/>
              </a:spcAft>
              <a:buNone/>
              <a:defRPr>
                <a:solidFill>
                  <a:srgbClr val="888888"/>
                </a:solidFill>
              </a:defRPr>
            </a:lvl8pPr>
            <a:lvl9pPr marL="0" lvl="8" indent="0" algn="r">
              <a:lnSpc>
                <a:spcPct val="100000"/>
              </a:lnSpc>
              <a:spcBef>
                <a:spcPts val="0"/>
              </a:spcBef>
              <a:spcAft>
                <a:spcPts val="0"/>
              </a:spcAft>
              <a:buNone/>
              <a:defRPr>
                <a:solidFill>
                  <a:srgbClr val="888888"/>
                </a:solidFill>
              </a:defRPr>
            </a:lvl9pPr>
          </a:lstStyle>
          <a:p>
            <a:pPr marL="0" lvl="0" indent="0" algn="r" rtl="0">
              <a:spcBef>
                <a:spcPts val="0"/>
              </a:spcBef>
              <a:spcAft>
                <a:spcPts val="0"/>
              </a:spcAft>
              <a:buNone/>
            </a:pPr>
            <a:fld id="{00000000-1234-1234-1234-123412341234}" type="slidenum">
              <a:rPr lang="en-GB"/>
            </a:fld>
            <a:endParaRPr sz="1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60" name="Shape 60"/>
        <p:cNvGrpSpPr/>
        <p:nvPr/>
      </p:nvGrpSpPr>
      <p:grpSpPr>
        <a:xfrm>
          <a:off x="0" y="0"/>
          <a:ext cx="0" cy="0"/>
          <a:chOff x="0" y="0"/>
          <a:chExt cx="0" cy="0"/>
        </a:xfrm>
      </p:grpSpPr>
      <p:sp>
        <p:nvSpPr>
          <p:cNvPr id="61" name="Google Shape;61;p22"/>
          <p:cNvSpPr/>
          <p:nvPr/>
        </p:nvSpPr>
        <p:spPr>
          <a:xfrm>
            <a:off x="0" y="0"/>
            <a:ext cx="4572000" cy="2893219"/>
          </a:xfrm>
          <a:custGeom>
            <a:avLst/>
            <a:gdLst/>
            <a:ahLst/>
            <a:cxnLst/>
            <a:rect l="l" t="t" r="r" b="b"/>
            <a:pathLst>
              <a:path w="4572000" h="5143500" extrusionOk="0">
                <a:moveTo>
                  <a:pt x="0" y="5143489"/>
                </a:moveTo>
                <a:lnTo>
                  <a:pt x="4571990" y="5143489"/>
                </a:lnTo>
                <a:lnTo>
                  <a:pt x="4571990" y="0"/>
                </a:lnTo>
                <a:lnTo>
                  <a:pt x="0" y="0"/>
                </a:lnTo>
                <a:lnTo>
                  <a:pt x="0" y="5143489"/>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79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62;p22"/>
          <p:cNvSpPr/>
          <p:nvPr/>
        </p:nvSpPr>
        <p:spPr>
          <a:xfrm>
            <a:off x="4571990" y="0"/>
            <a:ext cx="4572000" cy="2893219"/>
          </a:xfrm>
          <a:custGeom>
            <a:avLst/>
            <a:gdLst/>
            <a:ahLst/>
            <a:cxnLst/>
            <a:rect l="l" t="t" r="r" b="b"/>
            <a:pathLst>
              <a:path w="4572000" h="5143500" extrusionOk="0">
                <a:moveTo>
                  <a:pt x="4571990" y="5143489"/>
                </a:moveTo>
                <a:lnTo>
                  <a:pt x="0" y="5143489"/>
                </a:lnTo>
                <a:lnTo>
                  <a:pt x="0" y="0"/>
                </a:lnTo>
                <a:lnTo>
                  <a:pt x="4571990" y="0"/>
                </a:lnTo>
                <a:lnTo>
                  <a:pt x="4571990" y="5143489"/>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79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63;p22"/>
          <p:cNvSpPr/>
          <p:nvPr/>
        </p:nvSpPr>
        <p:spPr>
          <a:xfrm>
            <a:off x="5029665" y="2528713"/>
            <a:ext cx="686435" cy="0"/>
          </a:xfrm>
          <a:custGeom>
            <a:avLst/>
            <a:gdLst/>
            <a:ahLst/>
            <a:cxnLst/>
            <a:rect l="l" t="t" r="r" b="b"/>
            <a:pathLst>
              <a:path w="686435" h="120000" extrusionOk="0">
                <a:moveTo>
                  <a:pt x="0" y="0"/>
                </a:moveTo>
                <a:lnTo>
                  <a:pt x="686398" y="0"/>
                </a:lnTo>
              </a:path>
            </a:pathLst>
          </a:custGeom>
          <a:noFill/>
          <a:ln w="19025" cap="flat" cmpd="sng">
            <a:solidFill>
              <a:srgbClr val="26A59A"/>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79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64;p22"/>
          <p:cNvSpPr txBox="1"/>
          <p:nvPr>
            <p:ph type="title"/>
          </p:nvPr>
        </p:nvSpPr>
        <p:spPr>
          <a:xfrm>
            <a:off x="393829" y="651244"/>
            <a:ext cx="8356340" cy="103874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750" b="1" i="0">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2"/>
          <p:cNvSpPr txBox="1"/>
          <p:nvPr>
            <p:ph type="body" idx="1"/>
          </p:nvPr>
        </p:nvSpPr>
        <p:spPr>
          <a:xfrm>
            <a:off x="457200" y="665441"/>
            <a:ext cx="3977640" cy="27699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66" name="Google Shape;66;p22"/>
          <p:cNvSpPr txBox="1"/>
          <p:nvPr>
            <p:ph type="body" idx="2"/>
          </p:nvPr>
        </p:nvSpPr>
        <p:spPr>
          <a:xfrm>
            <a:off x="4709160" y="665441"/>
            <a:ext cx="3977640" cy="27699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67" name="Google Shape;67;p22"/>
          <p:cNvSpPr txBox="1"/>
          <p:nvPr>
            <p:ph type="ftr" idx="11"/>
          </p:nvPr>
        </p:nvSpPr>
        <p:spPr>
          <a:xfrm>
            <a:off x="3108960" y="2690694"/>
            <a:ext cx="2926080" cy="215444"/>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2"/>
          <p:cNvSpPr txBox="1"/>
          <p:nvPr>
            <p:ph type="dt" idx="10"/>
          </p:nvPr>
        </p:nvSpPr>
        <p:spPr>
          <a:xfrm>
            <a:off x="457200" y="2690694"/>
            <a:ext cx="210312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2"/>
          <p:cNvSpPr txBox="1"/>
          <p:nvPr>
            <p:ph type="sldNum" idx="12"/>
          </p:nvPr>
        </p:nvSpPr>
        <p:spPr>
          <a:xfrm>
            <a:off x="6583680" y="2690694"/>
            <a:ext cx="2103120" cy="215444"/>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a:solidFill>
                  <a:srgbClr val="888888"/>
                </a:solidFill>
              </a:defRPr>
            </a:lvl1pPr>
            <a:lvl2pPr marL="0" lvl="1" indent="0" algn="r">
              <a:lnSpc>
                <a:spcPct val="100000"/>
              </a:lnSpc>
              <a:spcBef>
                <a:spcPts val="0"/>
              </a:spcBef>
              <a:spcAft>
                <a:spcPts val="0"/>
              </a:spcAft>
              <a:buNone/>
              <a:defRPr>
                <a:solidFill>
                  <a:srgbClr val="888888"/>
                </a:solidFill>
              </a:defRPr>
            </a:lvl2pPr>
            <a:lvl3pPr marL="0" lvl="2" indent="0" algn="r">
              <a:lnSpc>
                <a:spcPct val="100000"/>
              </a:lnSpc>
              <a:spcBef>
                <a:spcPts val="0"/>
              </a:spcBef>
              <a:spcAft>
                <a:spcPts val="0"/>
              </a:spcAft>
              <a:buNone/>
              <a:defRPr>
                <a:solidFill>
                  <a:srgbClr val="888888"/>
                </a:solidFill>
              </a:defRPr>
            </a:lvl3pPr>
            <a:lvl4pPr marL="0" lvl="3" indent="0" algn="r">
              <a:lnSpc>
                <a:spcPct val="100000"/>
              </a:lnSpc>
              <a:spcBef>
                <a:spcPts val="0"/>
              </a:spcBef>
              <a:spcAft>
                <a:spcPts val="0"/>
              </a:spcAft>
              <a:buNone/>
              <a:defRPr>
                <a:solidFill>
                  <a:srgbClr val="888888"/>
                </a:solidFill>
              </a:defRPr>
            </a:lvl4pPr>
            <a:lvl5pPr marL="0" lvl="4" indent="0" algn="r">
              <a:lnSpc>
                <a:spcPct val="100000"/>
              </a:lnSpc>
              <a:spcBef>
                <a:spcPts val="0"/>
              </a:spcBef>
              <a:spcAft>
                <a:spcPts val="0"/>
              </a:spcAft>
              <a:buNone/>
              <a:defRPr>
                <a:solidFill>
                  <a:srgbClr val="888888"/>
                </a:solidFill>
              </a:defRPr>
            </a:lvl5pPr>
            <a:lvl6pPr marL="0" lvl="5" indent="0" algn="r">
              <a:lnSpc>
                <a:spcPct val="100000"/>
              </a:lnSpc>
              <a:spcBef>
                <a:spcPts val="0"/>
              </a:spcBef>
              <a:spcAft>
                <a:spcPts val="0"/>
              </a:spcAft>
              <a:buNone/>
              <a:defRPr>
                <a:solidFill>
                  <a:srgbClr val="888888"/>
                </a:solidFill>
              </a:defRPr>
            </a:lvl6pPr>
            <a:lvl7pPr marL="0" lvl="6" indent="0" algn="r">
              <a:lnSpc>
                <a:spcPct val="100000"/>
              </a:lnSpc>
              <a:spcBef>
                <a:spcPts val="0"/>
              </a:spcBef>
              <a:spcAft>
                <a:spcPts val="0"/>
              </a:spcAft>
              <a:buNone/>
              <a:defRPr>
                <a:solidFill>
                  <a:srgbClr val="888888"/>
                </a:solidFill>
              </a:defRPr>
            </a:lvl7pPr>
            <a:lvl8pPr marL="0" lvl="7" indent="0" algn="r">
              <a:lnSpc>
                <a:spcPct val="100000"/>
              </a:lnSpc>
              <a:spcBef>
                <a:spcPts val="0"/>
              </a:spcBef>
              <a:spcAft>
                <a:spcPts val="0"/>
              </a:spcAft>
              <a:buNone/>
              <a:defRPr>
                <a:solidFill>
                  <a:srgbClr val="888888"/>
                </a:solidFill>
              </a:defRPr>
            </a:lvl8pPr>
            <a:lvl9pPr marL="0" lvl="8" indent="0" algn="r">
              <a:lnSpc>
                <a:spcPct val="100000"/>
              </a:lnSpc>
              <a:spcBef>
                <a:spcPts val="0"/>
              </a:spcBef>
              <a:spcAft>
                <a:spcPts val="0"/>
              </a:spcAft>
              <a:buNone/>
              <a:defRPr>
                <a:solidFill>
                  <a:srgbClr val="888888"/>
                </a:solidFill>
              </a:defRPr>
            </a:lvl9pPr>
          </a:lstStyle>
          <a:p>
            <a:pPr marL="0" lvl="0" indent="0" algn="r" rtl="0">
              <a:spcBef>
                <a:spcPts val="0"/>
              </a:spcBef>
              <a:spcAft>
                <a:spcPts val="0"/>
              </a:spcAft>
              <a:buNone/>
            </a:pPr>
            <a:fld id="{00000000-1234-1234-1234-123412341234}" type="slidenum">
              <a:rPr lang="en-GB"/>
            </a:fld>
            <a:endParaRPr sz="1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70" name="Shape 70"/>
        <p:cNvGrpSpPr/>
        <p:nvPr/>
      </p:nvGrpSpPr>
      <p:grpSpPr>
        <a:xfrm>
          <a:off x="0" y="0"/>
          <a:ext cx="0" cy="0"/>
          <a:chOff x="0" y="0"/>
          <a:chExt cx="0" cy="0"/>
        </a:xfrm>
      </p:grpSpPr>
      <p:sp>
        <p:nvSpPr>
          <p:cNvPr id="71" name="Google Shape;71;p23"/>
          <p:cNvSpPr txBox="1"/>
          <p:nvPr>
            <p:ph type="title"/>
          </p:nvPr>
        </p:nvSpPr>
        <p:spPr>
          <a:xfrm>
            <a:off x="393829" y="651244"/>
            <a:ext cx="8356340" cy="103874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750" b="1" i="0">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3"/>
          <p:cNvSpPr txBox="1"/>
          <p:nvPr>
            <p:ph type="ftr" idx="11"/>
          </p:nvPr>
        </p:nvSpPr>
        <p:spPr>
          <a:xfrm>
            <a:off x="3108960" y="2690694"/>
            <a:ext cx="2926080" cy="215444"/>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txBox="1"/>
          <p:nvPr>
            <p:ph type="dt" idx="10"/>
          </p:nvPr>
        </p:nvSpPr>
        <p:spPr>
          <a:xfrm>
            <a:off x="457200" y="2690694"/>
            <a:ext cx="210312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txBox="1"/>
          <p:nvPr>
            <p:ph type="sldNum" idx="12"/>
          </p:nvPr>
        </p:nvSpPr>
        <p:spPr>
          <a:xfrm>
            <a:off x="6583680" y="2690694"/>
            <a:ext cx="2103120" cy="215444"/>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a:solidFill>
                  <a:srgbClr val="888888"/>
                </a:solidFill>
              </a:defRPr>
            </a:lvl1pPr>
            <a:lvl2pPr marL="0" lvl="1" indent="0" algn="r">
              <a:lnSpc>
                <a:spcPct val="100000"/>
              </a:lnSpc>
              <a:spcBef>
                <a:spcPts val="0"/>
              </a:spcBef>
              <a:spcAft>
                <a:spcPts val="0"/>
              </a:spcAft>
              <a:buNone/>
              <a:defRPr>
                <a:solidFill>
                  <a:srgbClr val="888888"/>
                </a:solidFill>
              </a:defRPr>
            </a:lvl2pPr>
            <a:lvl3pPr marL="0" lvl="2" indent="0" algn="r">
              <a:lnSpc>
                <a:spcPct val="100000"/>
              </a:lnSpc>
              <a:spcBef>
                <a:spcPts val="0"/>
              </a:spcBef>
              <a:spcAft>
                <a:spcPts val="0"/>
              </a:spcAft>
              <a:buNone/>
              <a:defRPr>
                <a:solidFill>
                  <a:srgbClr val="888888"/>
                </a:solidFill>
              </a:defRPr>
            </a:lvl3pPr>
            <a:lvl4pPr marL="0" lvl="3" indent="0" algn="r">
              <a:lnSpc>
                <a:spcPct val="100000"/>
              </a:lnSpc>
              <a:spcBef>
                <a:spcPts val="0"/>
              </a:spcBef>
              <a:spcAft>
                <a:spcPts val="0"/>
              </a:spcAft>
              <a:buNone/>
              <a:defRPr>
                <a:solidFill>
                  <a:srgbClr val="888888"/>
                </a:solidFill>
              </a:defRPr>
            </a:lvl4pPr>
            <a:lvl5pPr marL="0" lvl="4" indent="0" algn="r">
              <a:lnSpc>
                <a:spcPct val="100000"/>
              </a:lnSpc>
              <a:spcBef>
                <a:spcPts val="0"/>
              </a:spcBef>
              <a:spcAft>
                <a:spcPts val="0"/>
              </a:spcAft>
              <a:buNone/>
              <a:defRPr>
                <a:solidFill>
                  <a:srgbClr val="888888"/>
                </a:solidFill>
              </a:defRPr>
            </a:lvl5pPr>
            <a:lvl6pPr marL="0" lvl="5" indent="0" algn="r">
              <a:lnSpc>
                <a:spcPct val="100000"/>
              </a:lnSpc>
              <a:spcBef>
                <a:spcPts val="0"/>
              </a:spcBef>
              <a:spcAft>
                <a:spcPts val="0"/>
              </a:spcAft>
              <a:buNone/>
              <a:defRPr>
                <a:solidFill>
                  <a:srgbClr val="888888"/>
                </a:solidFill>
              </a:defRPr>
            </a:lvl6pPr>
            <a:lvl7pPr marL="0" lvl="6" indent="0" algn="r">
              <a:lnSpc>
                <a:spcPct val="100000"/>
              </a:lnSpc>
              <a:spcBef>
                <a:spcPts val="0"/>
              </a:spcBef>
              <a:spcAft>
                <a:spcPts val="0"/>
              </a:spcAft>
              <a:buNone/>
              <a:defRPr>
                <a:solidFill>
                  <a:srgbClr val="888888"/>
                </a:solidFill>
              </a:defRPr>
            </a:lvl7pPr>
            <a:lvl8pPr marL="0" lvl="7" indent="0" algn="r">
              <a:lnSpc>
                <a:spcPct val="100000"/>
              </a:lnSpc>
              <a:spcBef>
                <a:spcPts val="0"/>
              </a:spcBef>
              <a:spcAft>
                <a:spcPts val="0"/>
              </a:spcAft>
              <a:buNone/>
              <a:defRPr>
                <a:solidFill>
                  <a:srgbClr val="888888"/>
                </a:solidFill>
              </a:defRPr>
            </a:lvl8pPr>
            <a:lvl9pPr marL="0" lvl="8" indent="0" algn="r">
              <a:lnSpc>
                <a:spcPct val="100000"/>
              </a:lnSpc>
              <a:spcBef>
                <a:spcPts val="0"/>
              </a:spcBef>
              <a:spcAft>
                <a:spcPts val="0"/>
              </a:spcAft>
              <a:buNone/>
              <a:defRPr>
                <a:solidFill>
                  <a:srgbClr val="888888"/>
                </a:solidFill>
              </a:defRPr>
            </a:lvl9pPr>
          </a:lstStyle>
          <a:p>
            <a:pPr marL="0" lvl="0" indent="0" algn="r" rtl="0">
              <a:spcBef>
                <a:spcPts val="0"/>
              </a:spcBef>
              <a:spcAft>
                <a:spcPts val="0"/>
              </a:spcAft>
              <a:buNone/>
            </a:pPr>
            <a:fld id="{00000000-1234-1234-1234-123412341234}" type="slidenum">
              <a:rPr lang="en-GB"/>
            </a:fld>
            <a:endParaRPr sz="1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 name="Shape 15"/>
        <p:cNvGrpSpPr/>
        <p:nvPr/>
      </p:nvGrpSpPr>
      <p:grpSpPr>
        <a:xfrm>
          <a:off x="0" y="0"/>
          <a:ext cx="0" cy="0"/>
          <a:chOff x="0" y="0"/>
          <a:chExt cx="0" cy="0"/>
        </a:xfrm>
      </p:grpSpPr>
      <p:sp>
        <p:nvSpPr>
          <p:cNvPr id="16" name="Google Shape;16;p1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7" name="Shape 17"/>
        <p:cNvGrpSpPr/>
        <p:nvPr/>
      </p:nvGrpSpPr>
      <p:grpSpPr>
        <a:xfrm>
          <a:off x="0" y="0"/>
          <a:ext cx="0" cy="0"/>
          <a:chOff x="0" y="0"/>
          <a:chExt cx="0" cy="0"/>
        </a:xfrm>
      </p:grpSpPr>
      <p:sp>
        <p:nvSpPr>
          <p:cNvPr id="18" name="Google Shape;18;p15"/>
          <p:cNvSpPr txBox="1"/>
          <p:nvPr>
            <p:ph type="title" hasCustomPrompt="1"/>
          </p:nvPr>
        </p:nvSpPr>
        <p:spPr>
          <a:xfrm>
            <a:off x="311700" y="1039650"/>
            <a:ext cx="8520600" cy="21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19" name="Google Shape;19;p15"/>
          <p:cNvSpPr txBox="1"/>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20" name="Google Shape;20;p1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16"/>
          <p:cNvSpPr txBox="1"/>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16"/>
          <p:cNvSpPr txBox="1"/>
          <p:nvPr>
            <p:ph type="body" idx="1"/>
          </p:nvPr>
        </p:nvSpPr>
        <p:spPr>
          <a:xfrm>
            <a:off x="3117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16"/>
          <p:cNvSpPr txBox="1"/>
          <p:nvPr>
            <p:ph type="body" idx="2"/>
          </p:nvPr>
        </p:nvSpPr>
        <p:spPr>
          <a:xfrm>
            <a:off x="48324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5" name="Google Shape;25;p1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6" name="Shape 26"/>
        <p:cNvGrpSpPr/>
        <p:nvPr/>
      </p:nvGrpSpPr>
      <p:grpSpPr>
        <a:xfrm>
          <a:off x="0" y="0"/>
          <a:ext cx="0" cy="0"/>
          <a:chOff x="0" y="0"/>
          <a:chExt cx="0" cy="0"/>
        </a:xfrm>
      </p:grpSpPr>
      <p:sp>
        <p:nvSpPr>
          <p:cNvPr id="27" name="Google Shape;27;p17"/>
          <p:cNvSpPr txBox="1"/>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 name="Google Shape;28;p17"/>
          <p:cNvSpPr txBox="1"/>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9" name="Google Shape;29;p1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0" name="Shape 30"/>
        <p:cNvGrpSpPr/>
        <p:nvPr/>
      </p:nvGrpSpPr>
      <p:grpSpPr>
        <a:xfrm>
          <a:off x="0" y="0"/>
          <a:ext cx="0" cy="0"/>
          <a:chOff x="0" y="0"/>
          <a:chExt cx="0" cy="0"/>
        </a:xfrm>
      </p:grpSpPr>
      <p:sp>
        <p:nvSpPr>
          <p:cNvPr id="31" name="Google Shape;31;p18"/>
          <p:cNvSpPr txBox="1"/>
          <p:nvPr>
            <p:ph type="title"/>
          </p:nvPr>
        </p:nvSpPr>
        <p:spPr>
          <a:xfrm>
            <a:off x="490250" y="526350"/>
            <a:ext cx="56040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32" name="Google Shape;32;p1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accent1"/>
                </a:solidFill>
                <a:latin typeface="Old Standard TT" panose="00000500000000000000"/>
                <a:ea typeface="Old Standard TT" panose="00000500000000000000"/>
                <a:cs typeface="Old Standard TT" panose="00000500000000000000"/>
                <a:sym typeface="Old Standard TT"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3" name="Shape 33"/>
        <p:cNvGrpSpPr/>
        <p:nvPr/>
      </p:nvGrpSpPr>
      <p:grpSpPr>
        <a:xfrm>
          <a:off x="0" y="0"/>
          <a:ext cx="0" cy="0"/>
          <a:chOff x="0" y="0"/>
          <a:chExt cx="0" cy="0"/>
        </a:xfrm>
      </p:grpSpPr>
      <p:sp>
        <p:nvSpPr>
          <p:cNvPr id="34" name="Google Shape;34;p19"/>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35" name="Google Shape;35;p1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showMasterSp="0" matchingName="Blank">
  <p:cSld name="OBJECT">
    <p:bg>
      <p:bgPr>
        <a:solidFill>
          <a:schemeClr val="lt1"/>
        </a:solidFill>
        <a:effectLst/>
      </p:bgPr>
    </p:bg>
    <p:spTree>
      <p:nvGrpSpPr>
        <p:cNvPr id="44" name="Shape 44"/>
        <p:cNvGrpSpPr/>
        <p:nvPr/>
      </p:nvGrpSpPr>
      <p:grpSpPr>
        <a:xfrm>
          <a:off x="0" y="0"/>
          <a:ext cx="0" cy="0"/>
          <a:chOff x="0" y="0"/>
          <a:chExt cx="0" cy="0"/>
        </a:xfrm>
      </p:grpSpPr>
      <p:sp>
        <p:nvSpPr>
          <p:cNvPr id="45" name="Google Shape;45;p14"/>
          <p:cNvSpPr txBox="1"/>
          <p:nvPr>
            <p:ph type="ftr" idx="11"/>
          </p:nvPr>
        </p:nvSpPr>
        <p:spPr>
          <a:xfrm>
            <a:off x="3108960" y="2690694"/>
            <a:ext cx="2926080" cy="215444"/>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
          <p:cNvSpPr txBox="1"/>
          <p:nvPr>
            <p:ph type="dt" idx="10"/>
          </p:nvPr>
        </p:nvSpPr>
        <p:spPr>
          <a:xfrm>
            <a:off x="457200" y="2690694"/>
            <a:ext cx="210312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
          <p:cNvSpPr txBox="1"/>
          <p:nvPr>
            <p:ph type="sldNum" idx="12"/>
          </p:nvPr>
        </p:nvSpPr>
        <p:spPr>
          <a:xfrm>
            <a:off x="6583680" y="2690694"/>
            <a:ext cx="2103120" cy="215444"/>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a:solidFill>
                  <a:srgbClr val="888888"/>
                </a:solidFill>
              </a:defRPr>
            </a:lvl1pPr>
            <a:lvl2pPr marL="0" lvl="1" indent="0" algn="r">
              <a:lnSpc>
                <a:spcPct val="100000"/>
              </a:lnSpc>
              <a:spcBef>
                <a:spcPts val="0"/>
              </a:spcBef>
              <a:spcAft>
                <a:spcPts val="0"/>
              </a:spcAft>
              <a:buNone/>
              <a:defRPr>
                <a:solidFill>
                  <a:srgbClr val="888888"/>
                </a:solidFill>
              </a:defRPr>
            </a:lvl2pPr>
            <a:lvl3pPr marL="0" lvl="2" indent="0" algn="r">
              <a:lnSpc>
                <a:spcPct val="100000"/>
              </a:lnSpc>
              <a:spcBef>
                <a:spcPts val="0"/>
              </a:spcBef>
              <a:spcAft>
                <a:spcPts val="0"/>
              </a:spcAft>
              <a:buNone/>
              <a:defRPr>
                <a:solidFill>
                  <a:srgbClr val="888888"/>
                </a:solidFill>
              </a:defRPr>
            </a:lvl3pPr>
            <a:lvl4pPr marL="0" lvl="3" indent="0" algn="r">
              <a:lnSpc>
                <a:spcPct val="100000"/>
              </a:lnSpc>
              <a:spcBef>
                <a:spcPts val="0"/>
              </a:spcBef>
              <a:spcAft>
                <a:spcPts val="0"/>
              </a:spcAft>
              <a:buNone/>
              <a:defRPr>
                <a:solidFill>
                  <a:srgbClr val="888888"/>
                </a:solidFill>
              </a:defRPr>
            </a:lvl4pPr>
            <a:lvl5pPr marL="0" lvl="4" indent="0" algn="r">
              <a:lnSpc>
                <a:spcPct val="100000"/>
              </a:lnSpc>
              <a:spcBef>
                <a:spcPts val="0"/>
              </a:spcBef>
              <a:spcAft>
                <a:spcPts val="0"/>
              </a:spcAft>
              <a:buNone/>
              <a:defRPr>
                <a:solidFill>
                  <a:srgbClr val="888888"/>
                </a:solidFill>
              </a:defRPr>
            </a:lvl5pPr>
            <a:lvl6pPr marL="0" lvl="5" indent="0" algn="r">
              <a:lnSpc>
                <a:spcPct val="100000"/>
              </a:lnSpc>
              <a:spcBef>
                <a:spcPts val="0"/>
              </a:spcBef>
              <a:spcAft>
                <a:spcPts val="0"/>
              </a:spcAft>
              <a:buNone/>
              <a:defRPr>
                <a:solidFill>
                  <a:srgbClr val="888888"/>
                </a:solidFill>
              </a:defRPr>
            </a:lvl6pPr>
            <a:lvl7pPr marL="0" lvl="6" indent="0" algn="r">
              <a:lnSpc>
                <a:spcPct val="100000"/>
              </a:lnSpc>
              <a:spcBef>
                <a:spcPts val="0"/>
              </a:spcBef>
              <a:spcAft>
                <a:spcPts val="0"/>
              </a:spcAft>
              <a:buNone/>
              <a:defRPr>
                <a:solidFill>
                  <a:srgbClr val="888888"/>
                </a:solidFill>
              </a:defRPr>
            </a:lvl7pPr>
            <a:lvl8pPr marL="0" lvl="7" indent="0" algn="r">
              <a:lnSpc>
                <a:spcPct val="100000"/>
              </a:lnSpc>
              <a:spcBef>
                <a:spcPts val="0"/>
              </a:spcBef>
              <a:spcAft>
                <a:spcPts val="0"/>
              </a:spcAft>
              <a:buNone/>
              <a:defRPr>
                <a:solidFill>
                  <a:srgbClr val="888888"/>
                </a:solidFill>
              </a:defRPr>
            </a:lvl8pPr>
            <a:lvl9pPr marL="0" lvl="8" indent="0" algn="r">
              <a:lnSpc>
                <a:spcPct val="100000"/>
              </a:lnSpc>
              <a:spcBef>
                <a:spcPts val="0"/>
              </a:spcBef>
              <a:spcAft>
                <a:spcPts val="0"/>
              </a:spcAft>
              <a:buNone/>
              <a:defRPr>
                <a:solidFill>
                  <a:srgbClr val="888888"/>
                </a:solidFill>
              </a:defRPr>
            </a:lvl9pPr>
          </a:lstStyle>
          <a:p>
            <a:pPr marL="0" lvl="0" indent="0" algn="r" rtl="0">
              <a:spcBef>
                <a:spcPts val="0"/>
              </a:spcBef>
              <a:spcAft>
                <a:spcPts val="0"/>
              </a:spcAft>
              <a:buNone/>
            </a:pPr>
            <a:fld id="{00000000-1234-1234-1234-123412341234}" type="slidenum">
              <a:rPr lang="en-GB"/>
            </a:fld>
            <a:endParaRPr sz="1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48" name="Shape 48"/>
        <p:cNvGrpSpPr/>
        <p:nvPr/>
      </p:nvGrpSpPr>
      <p:grpSpPr>
        <a:xfrm>
          <a:off x="0" y="0"/>
          <a:ext cx="0" cy="0"/>
          <a:chOff x="0" y="0"/>
          <a:chExt cx="0" cy="0"/>
        </a:xfrm>
      </p:grpSpPr>
      <p:sp>
        <p:nvSpPr>
          <p:cNvPr id="49" name="Google Shape;49;p20"/>
          <p:cNvSpPr txBox="1"/>
          <p:nvPr>
            <p:ph type="ctrTitle"/>
          </p:nvPr>
        </p:nvSpPr>
        <p:spPr>
          <a:xfrm>
            <a:off x="384725" y="282830"/>
            <a:ext cx="8374551" cy="18466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0"/>
          <p:cNvSpPr txBox="1"/>
          <p:nvPr>
            <p:ph type="subTitle" idx="1"/>
          </p:nvPr>
        </p:nvSpPr>
        <p:spPr>
          <a:xfrm>
            <a:off x="1371600" y="1620203"/>
            <a:ext cx="6400800"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0"/>
          <p:cNvSpPr txBox="1"/>
          <p:nvPr>
            <p:ph type="ftr" idx="11"/>
          </p:nvPr>
        </p:nvSpPr>
        <p:spPr>
          <a:xfrm>
            <a:off x="3108960" y="2690694"/>
            <a:ext cx="2926080" cy="215444"/>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type="dt" idx="10"/>
          </p:nvPr>
        </p:nvSpPr>
        <p:spPr>
          <a:xfrm>
            <a:off x="457200" y="2690694"/>
            <a:ext cx="210312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type="sldNum" idx="12"/>
          </p:nvPr>
        </p:nvSpPr>
        <p:spPr>
          <a:xfrm>
            <a:off x="6583680" y="2690694"/>
            <a:ext cx="2103120" cy="215444"/>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a:solidFill>
                  <a:srgbClr val="888888"/>
                </a:solidFill>
              </a:defRPr>
            </a:lvl1pPr>
            <a:lvl2pPr marL="0" lvl="1" indent="0" algn="r">
              <a:lnSpc>
                <a:spcPct val="100000"/>
              </a:lnSpc>
              <a:spcBef>
                <a:spcPts val="0"/>
              </a:spcBef>
              <a:spcAft>
                <a:spcPts val="0"/>
              </a:spcAft>
              <a:buNone/>
              <a:defRPr>
                <a:solidFill>
                  <a:srgbClr val="888888"/>
                </a:solidFill>
              </a:defRPr>
            </a:lvl2pPr>
            <a:lvl3pPr marL="0" lvl="2" indent="0" algn="r">
              <a:lnSpc>
                <a:spcPct val="100000"/>
              </a:lnSpc>
              <a:spcBef>
                <a:spcPts val="0"/>
              </a:spcBef>
              <a:spcAft>
                <a:spcPts val="0"/>
              </a:spcAft>
              <a:buNone/>
              <a:defRPr>
                <a:solidFill>
                  <a:srgbClr val="888888"/>
                </a:solidFill>
              </a:defRPr>
            </a:lvl3pPr>
            <a:lvl4pPr marL="0" lvl="3" indent="0" algn="r">
              <a:lnSpc>
                <a:spcPct val="100000"/>
              </a:lnSpc>
              <a:spcBef>
                <a:spcPts val="0"/>
              </a:spcBef>
              <a:spcAft>
                <a:spcPts val="0"/>
              </a:spcAft>
              <a:buNone/>
              <a:defRPr>
                <a:solidFill>
                  <a:srgbClr val="888888"/>
                </a:solidFill>
              </a:defRPr>
            </a:lvl4pPr>
            <a:lvl5pPr marL="0" lvl="4" indent="0" algn="r">
              <a:lnSpc>
                <a:spcPct val="100000"/>
              </a:lnSpc>
              <a:spcBef>
                <a:spcPts val="0"/>
              </a:spcBef>
              <a:spcAft>
                <a:spcPts val="0"/>
              </a:spcAft>
              <a:buNone/>
              <a:defRPr>
                <a:solidFill>
                  <a:srgbClr val="888888"/>
                </a:solidFill>
              </a:defRPr>
            </a:lvl5pPr>
            <a:lvl6pPr marL="0" lvl="5" indent="0" algn="r">
              <a:lnSpc>
                <a:spcPct val="100000"/>
              </a:lnSpc>
              <a:spcBef>
                <a:spcPts val="0"/>
              </a:spcBef>
              <a:spcAft>
                <a:spcPts val="0"/>
              </a:spcAft>
              <a:buNone/>
              <a:defRPr>
                <a:solidFill>
                  <a:srgbClr val="888888"/>
                </a:solidFill>
              </a:defRPr>
            </a:lvl6pPr>
            <a:lvl7pPr marL="0" lvl="6" indent="0" algn="r">
              <a:lnSpc>
                <a:spcPct val="100000"/>
              </a:lnSpc>
              <a:spcBef>
                <a:spcPts val="0"/>
              </a:spcBef>
              <a:spcAft>
                <a:spcPts val="0"/>
              </a:spcAft>
              <a:buNone/>
              <a:defRPr>
                <a:solidFill>
                  <a:srgbClr val="888888"/>
                </a:solidFill>
              </a:defRPr>
            </a:lvl7pPr>
            <a:lvl8pPr marL="0" lvl="7" indent="0" algn="r">
              <a:lnSpc>
                <a:spcPct val="100000"/>
              </a:lnSpc>
              <a:spcBef>
                <a:spcPts val="0"/>
              </a:spcBef>
              <a:spcAft>
                <a:spcPts val="0"/>
              </a:spcAft>
              <a:buNone/>
              <a:defRPr>
                <a:solidFill>
                  <a:srgbClr val="888888"/>
                </a:solidFill>
              </a:defRPr>
            </a:lvl8pPr>
            <a:lvl9pPr marL="0" lvl="8" indent="0" algn="r">
              <a:lnSpc>
                <a:spcPct val="100000"/>
              </a:lnSpc>
              <a:spcBef>
                <a:spcPts val="0"/>
              </a:spcBef>
              <a:spcAft>
                <a:spcPts val="0"/>
              </a:spcAft>
              <a:buNone/>
              <a:defRPr>
                <a:solidFill>
                  <a:srgbClr val="888888"/>
                </a:solidFill>
              </a:defRPr>
            </a:lvl9pPr>
          </a:lstStyle>
          <a:p>
            <a:pPr marL="0" lvl="0" indent="0" algn="r" rtl="0">
              <a:spcBef>
                <a:spcPts val="0"/>
              </a:spcBef>
              <a:spcAft>
                <a:spcPts val="0"/>
              </a:spcAft>
              <a:buNone/>
            </a:pPr>
            <a:fld id="{00000000-1234-1234-1234-123412341234}" type="slidenum">
              <a:rPr lang="en-GB"/>
            </a:fld>
            <a:endParaRPr sz="1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ld Standard TT" panose="00000500000000000000"/>
              <a:buNone/>
              <a:defRPr sz="3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R="0" lvl="1" algn="l" rtl="0">
              <a:lnSpc>
                <a:spcPct val="100000"/>
              </a:lnSpc>
              <a:spcBef>
                <a:spcPts val="0"/>
              </a:spcBef>
              <a:spcAft>
                <a:spcPts val="0"/>
              </a:spcAft>
              <a:buClr>
                <a:schemeClr val="dk1"/>
              </a:buClr>
              <a:buSzPts val="3000"/>
              <a:buFont typeface="Old Standard TT" panose="00000500000000000000"/>
              <a:buNone/>
              <a:defRPr sz="3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2pPr>
            <a:lvl3pPr marR="0" lvl="2" algn="l" rtl="0">
              <a:lnSpc>
                <a:spcPct val="100000"/>
              </a:lnSpc>
              <a:spcBef>
                <a:spcPts val="0"/>
              </a:spcBef>
              <a:spcAft>
                <a:spcPts val="0"/>
              </a:spcAft>
              <a:buClr>
                <a:schemeClr val="dk1"/>
              </a:buClr>
              <a:buSzPts val="3000"/>
              <a:buFont typeface="Old Standard TT" panose="00000500000000000000"/>
              <a:buNone/>
              <a:defRPr sz="3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3pPr>
            <a:lvl4pPr marR="0" lvl="3" algn="l" rtl="0">
              <a:lnSpc>
                <a:spcPct val="100000"/>
              </a:lnSpc>
              <a:spcBef>
                <a:spcPts val="0"/>
              </a:spcBef>
              <a:spcAft>
                <a:spcPts val="0"/>
              </a:spcAft>
              <a:buClr>
                <a:schemeClr val="dk1"/>
              </a:buClr>
              <a:buSzPts val="3000"/>
              <a:buFont typeface="Old Standard TT" panose="00000500000000000000"/>
              <a:buNone/>
              <a:defRPr sz="3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4pPr>
            <a:lvl5pPr marR="0" lvl="4" algn="l" rtl="0">
              <a:lnSpc>
                <a:spcPct val="100000"/>
              </a:lnSpc>
              <a:spcBef>
                <a:spcPts val="0"/>
              </a:spcBef>
              <a:spcAft>
                <a:spcPts val="0"/>
              </a:spcAft>
              <a:buClr>
                <a:schemeClr val="dk1"/>
              </a:buClr>
              <a:buSzPts val="3000"/>
              <a:buFont typeface="Old Standard TT" panose="00000500000000000000"/>
              <a:buNone/>
              <a:defRPr sz="3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5pPr>
            <a:lvl6pPr marR="0" lvl="5" algn="l" rtl="0">
              <a:lnSpc>
                <a:spcPct val="100000"/>
              </a:lnSpc>
              <a:spcBef>
                <a:spcPts val="0"/>
              </a:spcBef>
              <a:spcAft>
                <a:spcPts val="0"/>
              </a:spcAft>
              <a:buClr>
                <a:schemeClr val="dk1"/>
              </a:buClr>
              <a:buSzPts val="3000"/>
              <a:buFont typeface="Old Standard TT" panose="00000500000000000000"/>
              <a:buNone/>
              <a:defRPr sz="3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6pPr>
            <a:lvl7pPr marR="0" lvl="6" algn="l" rtl="0">
              <a:lnSpc>
                <a:spcPct val="100000"/>
              </a:lnSpc>
              <a:spcBef>
                <a:spcPts val="0"/>
              </a:spcBef>
              <a:spcAft>
                <a:spcPts val="0"/>
              </a:spcAft>
              <a:buClr>
                <a:schemeClr val="dk1"/>
              </a:buClr>
              <a:buSzPts val="3000"/>
              <a:buFont typeface="Old Standard TT" panose="00000500000000000000"/>
              <a:buNone/>
              <a:defRPr sz="3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7pPr>
            <a:lvl8pPr marR="0" lvl="7" algn="l" rtl="0">
              <a:lnSpc>
                <a:spcPct val="100000"/>
              </a:lnSpc>
              <a:spcBef>
                <a:spcPts val="0"/>
              </a:spcBef>
              <a:spcAft>
                <a:spcPts val="0"/>
              </a:spcAft>
              <a:buClr>
                <a:schemeClr val="dk1"/>
              </a:buClr>
              <a:buSzPts val="3000"/>
              <a:buFont typeface="Old Standard TT" panose="00000500000000000000"/>
              <a:buNone/>
              <a:defRPr sz="3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8pPr>
            <a:lvl9pPr marR="0" lvl="8" algn="l" rtl="0">
              <a:lnSpc>
                <a:spcPct val="100000"/>
              </a:lnSpc>
              <a:spcBef>
                <a:spcPts val="0"/>
              </a:spcBef>
              <a:spcAft>
                <a:spcPts val="0"/>
              </a:spcAft>
              <a:buClr>
                <a:schemeClr val="dk1"/>
              </a:buClr>
              <a:buSzPts val="3000"/>
              <a:buFont typeface="Old Standard TT" panose="00000500000000000000"/>
              <a:buNone/>
              <a:defRPr sz="3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9pPr>
          </a:lstStyle>
          <a:p/>
        </p:txBody>
      </p:sp>
      <p:sp>
        <p:nvSpPr>
          <p:cNvPr id="7" name="Google Shape;7;p10"/>
          <p:cNvSpPr txBox="1"/>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ld Standard TT" panose="00000500000000000000"/>
              <a:buChar char="●"/>
              <a:defRPr sz="18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L="914400" marR="0" lvl="1" indent="-317500" algn="l" rtl="0">
              <a:lnSpc>
                <a:spcPct val="115000"/>
              </a:lnSpc>
              <a:spcBef>
                <a:spcPts val="1600"/>
              </a:spcBef>
              <a:spcAft>
                <a:spcPts val="0"/>
              </a:spcAft>
              <a:buClr>
                <a:schemeClr val="dk1"/>
              </a:buClr>
              <a:buSzPts val="1400"/>
              <a:buFont typeface="Old Standard TT" panose="00000500000000000000"/>
              <a:buChar char="○"/>
              <a:defRPr sz="14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2pPr>
            <a:lvl3pPr marL="1371600" marR="0" lvl="2" indent="-317500" algn="l" rtl="0">
              <a:lnSpc>
                <a:spcPct val="115000"/>
              </a:lnSpc>
              <a:spcBef>
                <a:spcPts val="1600"/>
              </a:spcBef>
              <a:spcAft>
                <a:spcPts val="0"/>
              </a:spcAft>
              <a:buClr>
                <a:schemeClr val="dk1"/>
              </a:buClr>
              <a:buSzPts val="1400"/>
              <a:buFont typeface="Old Standard TT" panose="00000500000000000000"/>
              <a:buChar char="■"/>
              <a:defRPr sz="14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3pPr>
            <a:lvl4pPr marL="1828800" marR="0" lvl="3" indent="-317500" algn="l" rtl="0">
              <a:lnSpc>
                <a:spcPct val="115000"/>
              </a:lnSpc>
              <a:spcBef>
                <a:spcPts val="1600"/>
              </a:spcBef>
              <a:spcAft>
                <a:spcPts val="0"/>
              </a:spcAft>
              <a:buClr>
                <a:schemeClr val="dk1"/>
              </a:buClr>
              <a:buSzPts val="1400"/>
              <a:buFont typeface="Old Standard TT" panose="00000500000000000000"/>
              <a:buChar char="●"/>
              <a:defRPr sz="14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4pPr>
            <a:lvl5pPr marL="2286000" marR="0" lvl="4" indent="-317500" algn="l" rtl="0">
              <a:lnSpc>
                <a:spcPct val="115000"/>
              </a:lnSpc>
              <a:spcBef>
                <a:spcPts val="1600"/>
              </a:spcBef>
              <a:spcAft>
                <a:spcPts val="0"/>
              </a:spcAft>
              <a:buClr>
                <a:schemeClr val="dk1"/>
              </a:buClr>
              <a:buSzPts val="1400"/>
              <a:buFont typeface="Old Standard TT" panose="00000500000000000000"/>
              <a:buChar char="○"/>
              <a:defRPr sz="14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5pPr>
            <a:lvl6pPr marL="2743200" marR="0" lvl="5" indent="-317500" algn="l" rtl="0">
              <a:lnSpc>
                <a:spcPct val="115000"/>
              </a:lnSpc>
              <a:spcBef>
                <a:spcPts val="1600"/>
              </a:spcBef>
              <a:spcAft>
                <a:spcPts val="0"/>
              </a:spcAft>
              <a:buClr>
                <a:schemeClr val="dk1"/>
              </a:buClr>
              <a:buSzPts val="1400"/>
              <a:buFont typeface="Old Standard TT" panose="00000500000000000000"/>
              <a:buChar char="■"/>
              <a:defRPr sz="14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6pPr>
            <a:lvl7pPr marL="3200400" marR="0" lvl="6" indent="-317500" algn="l" rtl="0">
              <a:lnSpc>
                <a:spcPct val="115000"/>
              </a:lnSpc>
              <a:spcBef>
                <a:spcPts val="1600"/>
              </a:spcBef>
              <a:spcAft>
                <a:spcPts val="0"/>
              </a:spcAft>
              <a:buClr>
                <a:schemeClr val="dk1"/>
              </a:buClr>
              <a:buSzPts val="1400"/>
              <a:buFont typeface="Old Standard TT" panose="00000500000000000000"/>
              <a:buChar char="●"/>
              <a:defRPr sz="14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7pPr>
            <a:lvl8pPr marL="3657600" marR="0" lvl="7" indent="-317500" algn="l" rtl="0">
              <a:lnSpc>
                <a:spcPct val="115000"/>
              </a:lnSpc>
              <a:spcBef>
                <a:spcPts val="1600"/>
              </a:spcBef>
              <a:spcAft>
                <a:spcPts val="0"/>
              </a:spcAft>
              <a:buClr>
                <a:schemeClr val="dk1"/>
              </a:buClr>
              <a:buSzPts val="1400"/>
              <a:buFont typeface="Old Standard TT" panose="00000500000000000000"/>
              <a:buChar char="○"/>
              <a:defRPr sz="14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8pPr>
            <a:lvl9pPr marL="4114800" marR="0" lvl="8" indent="-317500" algn="l" rtl="0">
              <a:lnSpc>
                <a:spcPct val="115000"/>
              </a:lnSpc>
              <a:spcBef>
                <a:spcPts val="1600"/>
              </a:spcBef>
              <a:spcAft>
                <a:spcPts val="1600"/>
              </a:spcAft>
              <a:buClr>
                <a:schemeClr val="dk1"/>
              </a:buClr>
              <a:buSzPts val="1400"/>
              <a:buFont typeface="Old Standard TT" panose="00000500000000000000"/>
              <a:buChar char="■"/>
              <a:defRPr sz="14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9pPr>
          </a:lstStyle>
          <a:p/>
        </p:txBody>
      </p:sp>
      <p:sp>
        <p:nvSpPr>
          <p:cNvPr id="8" name="Google Shape;8;p1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6" name="Shape 36"/>
        <p:cNvGrpSpPr/>
        <p:nvPr/>
      </p:nvGrpSpPr>
      <p:grpSpPr>
        <a:xfrm>
          <a:off x="0" y="0"/>
          <a:ext cx="0" cy="0"/>
          <a:chOff x="0" y="0"/>
          <a:chExt cx="0" cy="0"/>
        </a:xfrm>
      </p:grpSpPr>
      <p:sp>
        <p:nvSpPr>
          <p:cNvPr id="37" name="Google Shape;37;p13"/>
          <p:cNvSpPr/>
          <p:nvPr/>
        </p:nvSpPr>
        <p:spPr>
          <a:xfrm>
            <a:off x="0" y="0"/>
            <a:ext cx="9144000" cy="2838212"/>
          </a:xfrm>
          <a:custGeom>
            <a:avLst/>
            <a:gdLst/>
            <a:ahLst/>
            <a:cxnLst/>
            <a:rect l="l" t="t" r="r" b="b"/>
            <a:pathLst>
              <a:path w="9144000" h="5045710" extrusionOk="0">
                <a:moveTo>
                  <a:pt x="0" y="5045689"/>
                </a:moveTo>
                <a:lnTo>
                  <a:pt x="9143981" y="5045689"/>
                </a:lnTo>
                <a:lnTo>
                  <a:pt x="9143981" y="0"/>
                </a:lnTo>
                <a:lnTo>
                  <a:pt x="0" y="0"/>
                </a:lnTo>
                <a:lnTo>
                  <a:pt x="0" y="5045689"/>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79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13"/>
          <p:cNvSpPr/>
          <p:nvPr/>
        </p:nvSpPr>
        <p:spPr>
          <a:xfrm>
            <a:off x="0" y="2838200"/>
            <a:ext cx="9144000" cy="55364"/>
          </a:xfrm>
          <a:custGeom>
            <a:avLst/>
            <a:gdLst/>
            <a:ahLst/>
            <a:cxnLst/>
            <a:rect l="l" t="t" r="r" b="b"/>
            <a:pathLst>
              <a:path w="9144000" h="98425" extrusionOk="0">
                <a:moveTo>
                  <a:pt x="9143981" y="97799"/>
                </a:moveTo>
                <a:lnTo>
                  <a:pt x="0" y="97799"/>
                </a:lnTo>
                <a:lnTo>
                  <a:pt x="0" y="0"/>
                </a:lnTo>
                <a:lnTo>
                  <a:pt x="9143981" y="0"/>
                </a:lnTo>
                <a:lnTo>
                  <a:pt x="9143981" y="97799"/>
                </a:lnTo>
                <a:close/>
              </a:path>
            </a:pathLst>
          </a:custGeom>
          <a:solidFill>
            <a:srgbClr val="26A59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79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39;p13"/>
          <p:cNvSpPr txBox="1"/>
          <p:nvPr>
            <p:ph type="title"/>
          </p:nvPr>
        </p:nvSpPr>
        <p:spPr>
          <a:xfrm>
            <a:off x="393829" y="651244"/>
            <a:ext cx="8356340" cy="184665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2000" b="1"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13"/>
          <p:cNvSpPr txBox="1"/>
          <p:nvPr>
            <p:ph type="body" idx="1"/>
          </p:nvPr>
        </p:nvSpPr>
        <p:spPr>
          <a:xfrm>
            <a:off x="402169" y="672456"/>
            <a:ext cx="8339663" cy="27699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Old Standard TT" panose="00000500000000000000"/>
                <a:ea typeface="Old Standard TT" panose="00000500000000000000"/>
                <a:cs typeface="Old Standard TT" panose="00000500000000000000"/>
                <a:sym typeface="Old Standard TT" panose="00000500000000000000"/>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p:txBody>
      </p:sp>
      <p:sp>
        <p:nvSpPr>
          <p:cNvPr id="41" name="Google Shape;41;p13"/>
          <p:cNvSpPr txBox="1"/>
          <p:nvPr>
            <p:ph type="ftr" idx="11"/>
          </p:nvPr>
        </p:nvSpPr>
        <p:spPr>
          <a:xfrm>
            <a:off x="3108960" y="2690694"/>
            <a:ext cx="2926080" cy="215444"/>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SzPts val="1400"/>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13"/>
          <p:cNvSpPr txBox="1"/>
          <p:nvPr>
            <p:ph type="dt" idx="10"/>
          </p:nvPr>
        </p:nvSpPr>
        <p:spPr>
          <a:xfrm>
            <a:off x="457200" y="2690694"/>
            <a:ext cx="210312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 name="Google Shape;43;p13"/>
          <p:cNvSpPr txBox="1"/>
          <p:nvPr>
            <p:ph type="sldNum" idx="12"/>
          </p:nvPr>
        </p:nvSpPr>
        <p:spPr>
          <a:xfrm>
            <a:off x="6583680" y="2690694"/>
            <a:ext cx="2103120" cy="215444"/>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Picture 99"/>
          <p:cNvPicPr/>
          <p:nvPr/>
        </p:nvPicPr>
        <p:blipFill>
          <a:blip r:embed="rId1"/>
          <a:stretch>
            <a:fillRect/>
          </a:stretch>
        </p:blipFill>
        <p:spPr>
          <a:xfrm>
            <a:off x="0" y="7620"/>
            <a:ext cx="9144000" cy="514350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g15b3fa834f2_1_1"/>
          <p:cNvSpPr txBox="1"/>
          <p:nvPr/>
        </p:nvSpPr>
        <p:spPr>
          <a:xfrm>
            <a:off x="1549125" y="202500"/>
            <a:ext cx="583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600" b="1">
                <a:solidFill>
                  <a:schemeClr val="lt2"/>
                </a:solidFill>
                <a:latin typeface="Old Standard TT" panose="00000500000000000000"/>
                <a:ea typeface="Old Standard TT" panose="00000500000000000000"/>
                <a:cs typeface="Old Standard TT" panose="00000500000000000000"/>
                <a:sym typeface="Old Standard TT" panose="00000500000000000000"/>
              </a:rPr>
              <a:t>FLOW DIAGRAM</a:t>
            </a:r>
            <a:endParaRPr sz="3600" b="1">
              <a:solidFill>
                <a:schemeClr val="lt2"/>
              </a:solidFill>
              <a:latin typeface="Old Standard TT" panose="00000500000000000000"/>
              <a:ea typeface="Old Standard TT" panose="00000500000000000000"/>
              <a:cs typeface="Old Standard TT" panose="00000500000000000000"/>
              <a:sym typeface="Old Standard TT" panose="00000500000000000000"/>
            </a:endParaRPr>
          </a:p>
        </p:txBody>
      </p:sp>
      <p:pic>
        <p:nvPicPr>
          <p:cNvPr id="132" name="Google Shape;132;g15b3fa834f2_1_1"/>
          <p:cNvPicPr preferRelativeResize="0"/>
          <p:nvPr/>
        </p:nvPicPr>
        <p:blipFill>
          <a:blip r:embed="rId1"/>
          <a:stretch>
            <a:fillRect/>
          </a:stretch>
        </p:blipFill>
        <p:spPr>
          <a:xfrm>
            <a:off x="994875" y="874475"/>
            <a:ext cx="6940495" cy="389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9"/>
          <p:cNvSpPr txBox="1"/>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accent1"/>
              </a:buClr>
              <a:buSzPts val="4200"/>
              <a:buNone/>
            </a:pPr>
            <a:r>
              <a:rPr lang="en-GB"/>
              <a:t>LIVE DEMO</a:t>
            </a:r>
            <a:endParaRPr lang="en-GB"/>
          </a:p>
        </p:txBody>
      </p:sp>
      <p:sp>
        <p:nvSpPr>
          <p:cNvPr id="138" name="Google Shape;138;p9"/>
          <p:cNvSpPr txBox="1"/>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accent2"/>
              </a:buClr>
              <a:buSzPts val="2400"/>
              <a:buNone/>
            </a:pPr>
            <a:r>
              <a:t>http://localhost:5000/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78" name="Shape 78"/>
        <p:cNvGrpSpPr/>
        <p:nvPr/>
      </p:nvGrpSpPr>
      <p:grpSpPr>
        <a:xfrm>
          <a:off x="0" y="0"/>
          <a:ext cx="0" cy="0"/>
          <a:chOff x="0" y="0"/>
          <a:chExt cx="0" cy="0"/>
        </a:xfrm>
      </p:grpSpPr>
      <p:sp>
        <p:nvSpPr>
          <p:cNvPr id="79" name="Google Shape;79;p1"/>
          <p:cNvSpPr txBox="1"/>
          <p:nvPr>
            <p:ph type="ctrTitle"/>
          </p:nvPr>
        </p:nvSpPr>
        <p:spPr>
          <a:xfrm>
            <a:off x="512700" y="2236450"/>
            <a:ext cx="8118600" cy="152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GB">
                <a:solidFill>
                  <a:srgbClr val="FFFFFF"/>
                </a:solidFill>
              </a:rPr>
              <a:t>EXASCALE OPEN DATA ANALYTICS LAB</a:t>
            </a:r>
            <a:endParaRPr>
              <a:solidFill>
                <a:srgbClr val="FFFFFF"/>
              </a:solidFill>
            </a:endParaRPr>
          </a:p>
        </p:txBody>
      </p:sp>
      <p:sp>
        <p:nvSpPr>
          <p:cNvPr id="80" name="Google Shape;80;p1"/>
          <p:cNvSpPr txBox="1"/>
          <p:nvPr>
            <p:ph type="subTitle" idx="1"/>
          </p:nvPr>
        </p:nvSpPr>
        <p:spPr>
          <a:xfrm>
            <a:off x="512700" y="3705014"/>
            <a:ext cx="8118600" cy="7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solidFill>
                  <a:schemeClr val="lt2"/>
                </a:solidFill>
              </a:rPr>
              <a:t>NATIONAL CENTER IN BIG DATA AND CLOUD COMPUTING (NCBC)</a:t>
            </a:r>
            <a:endParaRPr>
              <a:solidFill>
                <a:schemeClr val="lt2"/>
              </a:solidFill>
            </a:endParaRPr>
          </a:p>
        </p:txBody>
      </p:sp>
      <p:pic>
        <p:nvPicPr>
          <p:cNvPr id="81" name="Google Shape;81;p1"/>
          <p:cNvPicPr preferRelativeResize="0"/>
          <p:nvPr/>
        </p:nvPicPr>
        <p:blipFill rotWithShape="1">
          <a:blip r:embed="rId1"/>
          <a:srcRect/>
          <a:stretch>
            <a:fillRect/>
          </a:stretch>
        </p:blipFill>
        <p:spPr>
          <a:xfrm>
            <a:off x="3774438" y="55975"/>
            <a:ext cx="1595124" cy="1607100"/>
          </a:xfrm>
          <a:prstGeom prst="rect">
            <a:avLst/>
          </a:prstGeom>
          <a:noFill/>
          <a:ln>
            <a:noFill/>
          </a:ln>
        </p:spPr>
      </p:pic>
      <p:pic>
        <p:nvPicPr>
          <p:cNvPr id="82" name="Google Shape;82;p1"/>
          <p:cNvPicPr preferRelativeResize="0"/>
          <p:nvPr/>
        </p:nvPicPr>
        <p:blipFill rotWithShape="1">
          <a:blip r:embed="rId2"/>
          <a:srcRect l="932" t="11302" r="883" b="19950"/>
          <a:stretch>
            <a:fillRect/>
          </a:stretch>
        </p:blipFill>
        <p:spPr>
          <a:xfrm>
            <a:off x="0" y="1705075"/>
            <a:ext cx="9144001" cy="321375"/>
          </a:xfrm>
          <a:prstGeom prst="rect">
            <a:avLst/>
          </a:prstGeom>
          <a:noFill/>
          <a:ln>
            <a:noFill/>
          </a:ln>
        </p:spPr>
      </p:pic>
      <p:sp>
        <p:nvSpPr>
          <p:cNvPr id="83" name="Google Shape;83;p1"/>
          <p:cNvSpPr txBox="1"/>
          <p:nvPr/>
        </p:nvSpPr>
        <p:spPr>
          <a:xfrm>
            <a:off x="7288900" y="4683075"/>
            <a:ext cx="1748100" cy="40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1" i="0" u="none" strike="noStrike" cap="none">
                <a:solidFill>
                  <a:schemeClr val="lt2"/>
                </a:solidFill>
                <a:latin typeface="Calibri" panose="020F0502020204030204"/>
                <a:ea typeface="Calibri" panose="020F0502020204030204"/>
                <a:cs typeface="Calibri" panose="020F0502020204030204"/>
                <a:sym typeface="Calibri" panose="020F0502020204030204"/>
              </a:rPr>
              <a:t>/ExascaleLabNED</a:t>
            </a:r>
            <a:endParaRPr sz="1400" b="1" i="0" u="none" strike="noStrike" cap="none">
              <a:solidFill>
                <a:schemeClr val="lt2"/>
              </a:solidFill>
              <a:latin typeface="Calibri" panose="020F0502020204030204"/>
              <a:ea typeface="Calibri" panose="020F0502020204030204"/>
              <a:cs typeface="Calibri" panose="020F0502020204030204"/>
              <a:sym typeface="Calibri" panose="020F0502020204030204"/>
            </a:endParaRPr>
          </a:p>
        </p:txBody>
      </p:sp>
      <p:pic>
        <p:nvPicPr>
          <p:cNvPr id="84" name="Google Shape;84;p1"/>
          <p:cNvPicPr preferRelativeResize="0"/>
          <p:nvPr/>
        </p:nvPicPr>
        <p:blipFill rotWithShape="1">
          <a:blip r:embed="rId3"/>
          <a:srcRect r="68926"/>
          <a:stretch>
            <a:fillRect/>
          </a:stretch>
        </p:blipFill>
        <p:spPr>
          <a:xfrm>
            <a:off x="6959963" y="4630761"/>
            <a:ext cx="399780" cy="40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pic>
        <p:nvPicPr>
          <p:cNvPr id="89" name="Google Shape;89;p2"/>
          <p:cNvPicPr preferRelativeResize="0"/>
          <p:nvPr/>
        </p:nvPicPr>
        <p:blipFill rotWithShape="1">
          <a:blip r:embed="rId1"/>
          <a:srcRect/>
          <a:stretch>
            <a:fillRect/>
          </a:stretch>
        </p:blipFill>
        <p:spPr>
          <a:xfrm>
            <a:off x="0" y="0"/>
            <a:ext cx="9144002"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pic>
        <p:nvPicPr>
          <p:cNvPr id="94" name="Google Shape;94;p3"/>
          <p:cNvPicPr preferRelativeResize="0"/>
          <p:nvPr/>
        </p:nvPicPr>
        <p:blipFill rotWithShape="1">
          <a:blip r:embed="rId1"/>
          <a:srcRect/>
          <a:stretch>
            <a:fillRect/>
          </a:stretch>
        </p:blipFill>
        <p:spPr>
          <a:xfrm>
            <a:off x="0" y="0"/>
            <a:ext cx="9143999" cy="5143500"/>
          </a:xfrm>
          <a:prstGeom prst="rect">
            <a:avLst/>
          </a:prstGeom>
          <a:noFill/>
          <a:ln>
            <a:noFill/>
          </a:ln>
        </p:spPr>
      </p:pic>
      <p:sp>
        <p:nvSpPr>
          <p:cNvPr id="95" name="Google Shape;95;p3"/>
          <p:cNvSpPr txBox="1"/>
          <p:nvPr/>
        </p:nvSpPr>
        <p:spPr>
          <a:xfrm>
            <a:off x="727515" y="433841"/>
            <a:ext cx="6921407" cy="3937926"/>
          </a:xfrm>
          <a:prstGeom prst="rect">
            <a:avLst/>
          </a:prstGeom>
          <a:noFill/>
          <a:ln>
            <a:noFill/>
          </a:ln>
        </p:spPr>
        <p:txBody>
          <a:bodyPr spcFirstLastPara="1" wrap="square" lIns="51425" tIns="51425" rIns="51425" bIns="51425" anchor="ctr" anchorCtr="0">
            <a:noAutofit/>
          </a:bodyPr>
          <a:lstStyle/>
          <a:p>
            <a:pPr marL="0" marR="0" lvl="0" indent="0" algn="l" rtl="0">
              <a:lnSpc>
                <a:spcPct val="100000"/>
              </a:lnSpc>
              <a:spcBef>
                <a:spcPts val="0"/>
              </a:spcBef>
              <a:spcAft>
                <a:spcPts val="0"/>
              </a:spcAft>
              <a:buNone/>
            </a:pPr>
            <a:r>
              <a:rPr lang="en-GB" sz="3600" b="1" i="0" u="none" strike="noStrike" cap="none">
                <a:solidFill>
                  <a:srgbClr val="FFFFFF"/>
                </a:solidFill>
                <a:latin typeface="Calibri" panose="020F0502020204030204"/>
                <a:ea typeface="Calibri" panose="020F0502020204030204"/>
                <a:cs typeface="Calibri" panose="020F0502020204030204"/>
                <a:sym typeface="Calibri" panose="020F0502020204030204"/>
              </a:rPr>
              <a:t>Exascale OpenLab</a:t>
            </a:r>
            <a:r>
              <a:rPr lang="en-GB" sz="1800" b="0" i="0" u="none" strike="noStrike" cap="none">
                <a:solidFill>
                  <a:srgbClr val="CCCCCC"/>
                </a:solidFill>
                <a:latin typeface="Calibri" panose="020F0502020204030204"/>
                <a:ea typeface="Calibri" panose="020F0502020204030204"/>
                <a:cs typeface="Calibri" panose="020F0502020204030204"/>
                <a:sym typeface="Calibri" panose="020F0502020204030204"/>
              </a:rPr>
              <a:t> is a unique partnership concept which will provide framework through which </a:t>
            </a:r>
            <a:r>
              <a:rPr lang="en-GB" sz="2800" b="1" i="0" u="none" strike="noStrike" cap="none">
                <a:solidFill>
                  <a:srgbClr val="FFFFFF"/>
                </a:solidFill>
                <a:latin typeface="Calibri" panose="020F0502020204030204"/>
                <a:ea typeface="Calibri" panose="020F0502020204030204"/>
                <a:cs typeface="Calibri" panose="020F0502020204030204"/>
                <a:sym typeface="Calibri" panose="020F0502020204030204"/>
              </a:rPr>
              <a:t>NEDUET</a:t>
            </a:r>
            <a:r>
              <a:rPr lang="en-GB" sz="1800" b="0" i="0" u="none" strike="noStrike" cap="none">
                <a:solidFill>
                  <a:srgbClr val="CCCCCC"/>
                </a:solidFill>
                <a:latin typeface="Calibri" panose="020F0502020204030204"/>
                <a:ea typeface="Calibri" panose="020F0502020204030204"/>
                <a:cs typeface="Calibri" panose="020F0502020204030204"/>
                <a:sym typeface="Calibri" panose="020F0502020204030204"/>
              </a:rPr>
              <a:t> can collaborate with leading ICT companies to accelerate the development and deployment of the cutting edge ICT solutions related to big data and its analytics on cloud using Open source platforms.</a:t>
            </a:r>
            <a:endParaRPr sz="1800" b="0" i="0" u="none" strike="noStrike" cap="none">
              <a:solidFill>
                <a:srgbClr val="CCCCCC"/>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endParaRPr sz="1800" b="0" i="0" u="none" strike="noStrike" cap="none">
              <a:solidFill>
                <a:srgbClr val="CCCCCC"/>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endParaRPr sz="1800" b="0" i="0" u="none" strike="noStrike" cap="none">
              <a:solidFill>
                <a:srgbClr val="CCCCCC"/>
              </a:solidFill>
              <a:latin typeface="Calibri" panose="020F0502020204030204"/>
              <a:ea typeface="Calibri" panose="020F0502020204030204"/>
              <a:cs typeface="Calibri" panose="020F0502020204030204"/>
              <a:sym typeface="Calibri" panose="020F0502020204030204"/>
            </a:endParaRPr>
          </a:p>
          <a:p>
            <a:pPr marL="257175" marR="0" lvl="0" indent="-193040" algn="l" rtl="0">
              <a:lnSpc>
                <a:spcPct val="100000"/>
              </a:lnSpc>
              <a:spcBef>
                <a:spcPts val="0"/>
              </a:spcBef>
              <a:spcAft>
                <a:spcPts val="0"/>
              </a:spcAft>
              <a:buClr>
                <a:srgbClr val="CCCCCC"/>
              </a:buClr>
              <a:buSzPts val="1800"/>
              <a:buFont typeface="Arial" panose="020B0604020202020204"/>
              <a:buChar char="●"/>
            </a:pPr>
            <a:r>
              <a:rPr lang="en-GB" sz="2800" b="1" i="0" u="none" strike="noStrike" cap="none">
                <a:solidFill>
                  <a:srgbClr val="FFFFFF"/>
                </a:solidFill>
                <a:latin typeface="Calibri" panose="020F0502020204030204"/>
                <a:ea typeface="Calibri" panose="020F0502020204030204"/>
                <a:cs typeface="Calibri" panose="020F0502020204030204"/>
                <a:sym typeface="Calibri" panose="020F0502020204030204"/>
              </a:rPr>
              <a:t>Computational Astrophysics &amp; Space Science</a:t>
            </a:r>
            <a:endParaRPr sz="1800" b="0" i="0" u="none" strike="noStrike" cap="none">
              <a:solidFill>
                <a:srgbClr val="CCCCCC"/>
              </a:solidFill>
              <a:latin typeface="Calibri" panose="020F0502020204030204"/>
              <a:ea typeface="Calibri" panose="020F0502020204030204"/>
              <a:cs typeface="Calibri" panose="020F0502020204030204"/>
              <a:sym typeface="Calibri" panose="020F0502020204030204"/>
            </a:endParaRPr>
          </a:p>
          <a:p>
            <a:pPr marL="257175" marR="0" lvl="0" indent="-193040" algn="l" rtl="0">
              <a:lnSpc>
                <a:spcPct val="100000"/>
              </a:lnSpc>
              <a:spcBef>
                <a:spcPts val="0"/>
              </a:spcBef>
              <a:spcAft>
                <a:spcPts val="0"/>
              </a:spcAft>
              <a:buClr>
                <a:srgbClr val="CCCCCC"/>
              </a:buClr>
              <a:buSzPts val="1800"/>
              <a:buFont typeface="Arial" panose="020B0604020202020204"/>
              <a:buChar char="●"/>
            </a:pPr>
            <a:r>
              <a:rPr lang="en-GB" sz="1800" b="0" i="0" u="none" strike="noStrike" cap="none">
                <a:solidFill>
                  <a:srgbClr val="CCCCCC"/>
                </a:solidFill>
                <a:latin typeface="Calibri" panose="020F0502020204030204"/>
                <a:ea typeface="Calibri" panose="020F0502020204030204"/>
                <a:cs typeface="Calibri" panose="020F0502020204030204"/>
                <a:sym typeface="Calibri" panose="020F0502020204030204"/>
              </a:rPr>
              <a:t>Tsunami Modeling</a:t>
            </a:r>
            <a:endParaRPr sz="1800" b="0" i="0" u="none" strike="noStrike" cap="none">
              <a:solidFill>
                <a:srgbClr val="CCCCCC"/>
              </a:solidFill>
              <a:latin typeface="Calibri" panose="020F0502020204030204"/>
              <a:ea typeface="Calibri" panose="020F0502020204030204"/>
              <a:cs typeface="Calibri" panose="020F0502020204030204"/>
              <a:sym typeface="Calibri" panose="020F0502020204030204"/>
            </a:endParaRPr>
          </a:p>
          <a:p>
            <a:pPr marL="257175" marR="0" lvl="0" indent="-193040" algn="l" rtl="0">
              <a:lnSpc>
                <a:spcPct val="100000"/>
              </a:lnSpc>
              <a:spcBef>
                <a:spcPts val="0"/>
              </a:spcBef>
              <a:spcAft>
                <a:spcPts val="0"/>
              </a:spcAft>
              <a:buClr>
                <a:srgbClr val="CCCCCC"/>
              </a:buClr>
              <a:buSzPts val="1800"/>
              <a:buFont typeface="Arial" panose="020B0604020202020204"/>
              <a:buChar char="●"/>
            </a:pPr>
            <a:r>
              <a:rPr lang="en-GB" sz="1800" b="0" i="0" u="none" strike="noStrike" cap="none">
                <a:solidFill>
                  <a:srgbClr val="CCCCCC"/>
                </a:solidFill>
                <a:latin typeface="Calibri" panose="020F0502020204030204"/>
                <a:ea typeface="Calibri" panose="020F0502020204030204"/>
                <a:cs typeface="Calibri" panose="020F0502020204030204"/>
                <a:sym typeface="Calibri" panose="020F0502020204030204"/>
              </a:rPr>
              <a:t>Genomics</a:t>
            </a:r>
            <a:endParaRPr sz="1800" b="0" i="0" u="none" strike="noStrike" cap="none">
              <a:solidFill>
                <a:srgbClr val="CCCCCC"/>
              </a:solidFill>
              <a:latin typeface="Calibri" panose="020F0502020204030204"/>
              <a:ea typeface="Calibri" panose="020F0502020204030204"/>
              <a:cs typeface="Calibri" panose="020F0502020204030204"/>
              <a:sym typeface="Calibri" panose="020F0502020204030204"/>
            </a:endParaRPr>
          </a:p>
          <a:p>
            <a:pPr marL="257175" marR="0" lvl="0" indent="-193040" algn="l" rtl="0">
              <a:lnSpc>
                <a:spcPct val="100000"/>
              </a:lnSpc>
              <a:spcBef>
                <a:spcPts val="0"/>
              </a:spcBef>
              <a:spcAft>
                <a:spcPts val="0"/>
              </a:spcAft>
              <a:buClr>
                <a:srgbClr val="CCCCCC"/>
              </a:buClr>
              <a:buSzPts val="1800"/>
              <a:buFont typeface="Arial" panose="020B0604020202020204"/>
              <a:buChar char="●"/>
            </a:pPr>
            <a:r>
              <a:rPr lang="en-GB" sz="1800" b="0" i="0" u="none" strike="noStrike" cap="none">
                <a:solidFill>
                  <a:srgbClr val="CCCCCC"/>
                </a:solidFill>
                <a:latin typeface="Calibri" panose="020F0502020204030204"/>
                <a:ea typeface="Calibri" panose="020F0502020204030204"/>
                <a:cs typeface="Calibri" panose="020F0502020204030204"/>
                <a:sym typeface="Calibri" panose="020F0502020204030204"/>
              </a:rPr>
              <a:t>Traffic Pattern Analysis</a:t>
            </a:r>
            <a:endParaRPr lang="en-GB" sz="1800" b="0" i="0" u="none" strike="noStrike" cap="none">
              <a:solidFill>
                <a:srgbClr val="CCCCCC"/>
              </a:solidFill>
              <a:latin typeface="Calibri" panose="020F0502020204030204"/>
              <a:ea typeface="Calibri" panose="020F0502020204030204"/>
              <a:cs typeface="Calibri" panose="020F0502020204030204"/>
              <a:sym typeface="Calibri" panose="020F0502020204030204"/>
            </a:endParaRPr>
          </a:p>
        </p:txBody>
      </p:sp>
      <p:pic>
        <p:nvPicPr>
          <p:cNvPr id="96" name="Google Shape;96;p3"/>
          <p:cNvPicPr preferRelativeResize="0"/>
          <p:nvPr/>
        </p:nvPicPr>
        <p:blipFill rotWithShape="1">
          <a:blip r:embed="rId2"/>
          <a:srcRect/>
          <a:stretch>
            <a:fillRect/>
          </a:stretch>
        </p:blipFill>
        <p:spPr>
          <a:xfrm>
            <a:off x="7435341" y="3870482"/>
            <a:ext cx="1708659" cy="12730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pic>
        <p:nvPicPr>
          <p:cNvPr id="101" name="Google Shape;101;p4"/>
          <p:cNvPicPr preferRelativeResize="0"/>
          <p:nvPr/>
        </p:nvPicPr>
        <p:blipFill rotWithShape="1">
          <a:blip r:embed="rId1"/>
          <a:srcRect/>
          <a:stretch>
            <a:fillRect/>
          </a:stretch>
        </p:blipFill>
        <p:spPr>
          <a:xfrm>
            <a:off x="1441075" y="152400"/>
            <a:ext cx="6261848" cy="4838700"/>
          </a:xfrm>
          <a:prstGeom prst="rect">
            <a:avLst/>
          </a:prstGeom>
          <a:noFill/>
          <a:ln>
            <a:noFill/>
          </a:ln>
        </p:spPr>
      </p:pic>
      <p:sp>
        <p:nvSpPr>
          <p:cNvPr id="102" name="Google Shape;102;p4"/>
          <p:cNvSpPr txBox="1"/>
          <p:nvPr>
            <p:ph type="title"/>
          </p:nvPr>
        </p:nvSpPr>
        <p:spPr>
          <a:xfrm rot="-5400000">
            <a:off x="-1380850" y="2000550"/>
            <a:ext cx="4334100" cy="114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0"/>
              <a:buNone/>
            </a:pPr>
            <a:r>
              <a:rPr lang="en-GB" sz="7200"/>
              <a:t>Brochure</a:t>
            </a:r>
            <a:endParaRPr sz="7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pic>
        <p:nvPicPr>
          <p:cNvPr id="107" name="Google Shape;107;p5"/>
          <p:cNvPicPr preferRelativeResize="0"/>
          <p:nvPr/>
        </p:nvPicPr>
        <p:blipFill rotWithShape="1">
          <a:blip r:embed="rId1"/>
          <a:srcRect/>
          <a:stretch>
            <a:fillRect/>
          </a:stretch>
        </p:blipFill>
        <p:spPr>
          <a:xfrm>
            <a:off x="1441075" y="152400"/>
            <a:ext cx="6261848" cy="4838700"/>
          </a:xfrm>
          <a:prstGeom prst="rect">
            <a:avLst/>
          </a:prstGeom>
          <a:noFill/>
          <a:ln>
            <a:noFill/>
          </a:ln>
        </p:spPr>
      </p:pic>
      <p:sp>
        <p:nvSpPr>
          <p:cNvPr id="108" name="Google Shape;108;p5"/>
          <p:cNvSpPr txBox="1"/>
          <p:nvPr>
            <p:ph type="title" idx="4294967295"/>
          </p:nvPr>
        </p:nvSpPr>
        <p:spPr>
          <a:xfrm rot="-5400000">
            <a:off x="-1436600" y="2000550"/>
            <a:ext cx="4334100" cy="114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sz="7200" b="1"/>
              <a:t>Brochure</a:t>
            </a:r>
            <a:endParaRPr sz="7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6"/>
          <p:cNvSpPr txBox="1"/>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b="1">
                <a:solidFill>
                  <a:schemeClr val="lt2"/>
                </a:solidFill>
              </a:rPr>
              <a:t>OBJECTIVE</a:t>
            </a:r>
            <a:endParaRPr b="1">
              <a:solidFill>
                <a:schemeClr val="lt2"/>
              </a:solidFill>
            </a:endParaRPr>
          </a:p>
        </p:txBody>
      </p:sp>
      <p:sp>
        <p:nvSpPr>
          <p:cNvPr id="114" name="Google Shape;114;p6"/>
          <p:cNvSpPr txBox="1"/>
          <p:nvPr>
            <p:ph type="body" idx="1"/>
          </p:nvPr>
        </p:nvSpPr>
        <p:spPr>
          <a:xfrm>
            <a:off x="311700" y="1171675"/>
            <a:ext cx="8520600" cy="3397200"/>
          </a:xfrm>
          <a:prstGeom prst="rect">
            <a:avLst/>
          </a:prstGeom>
          <a:noFill/>
          <a:ln>
            <a:noFill/>
          </a:ln>
        </p:spPr>
        <p:txBody>
          <a:bodyPr spcFirstLastPara="1" wrap="square" lIns="91425" tIns="91425" rIns="91425" bIns="91425" anchor="t" anchorCtr="0">
            <a:noAutofit/>
          </a:bodyPr>
          <a:lstStyle/>
          <a:p>
            <a:pPr marL="419100" lvl="0" indent="-285750" algn="l" rtl="0">
              <a:lnSpc>
                <a:spcPct val="115000"/>
              </a:lnSpc>
              <a:spcBef>
                <a:spcPts val="0"/>
              </a:spcBef>
              <a:spcAft>
                <a:spcPts val="0"/>
              </a:spcAft>
              <a:buSzPts val="1500"/>
              <a:buFont typeface="Arial" panose="020B0604020202020204" pitchFamily="34" charset="0"/>
              <a:buChar char="•"/>
            </a:pPr>
            <a:r>
              <a:rPr lang="en-GB" sz="1500"/>
              <a:t>The objective </a:t>
            </a:r>
            <a:r>
              <a:rPr lang="en-GB" sz="1500"/>
              <a:t>is to develop an AI application to improve the accessibility and discoverability of records in the NASA Technical Reports Server (NTRS).</a:t>
            </a:r>
            <a:endParaRPr sz="1500"/>
          </a:p>
          <a:p>
            <a:pPr marL="742950" lvl="0" indent="-285750" algn="l" rtl="0">
              <a:lnSpc>
                <a:spcPct val="115000"/>
              </a:lnSpc>
              <a:spcBef>
                <a:spcPts val="0"/>
              </a:spcBef>
              <a:spcAft>
                <a:spcPts val="0"/>
              </a:spcAft>
              <a:buFont typeface="Arial" panose="020B0604020202020204" pitchFamily="34" charset="0"/>
              <a:buChar char="•"/>
            </a:pPr>
            <a:endParaRPr sz="1500"/>
          </a:p>
          <a:p>
            <a:pPr lvl="0" algn="l" rtl="0">
              <a:lnSpc>
                <a:spcPct val="115000"/>
              </a:lnSpc>
              <a:spcBef>
                <a:spcPts val="0"/>
              </a:spcBef>
              <a:spcAft>
                <a:spcPts val="0"/>
              </a:spcAft>
              <a:buSzPts val="1400"/>
              <a:buFont typeface="Arial" panose="020B0604020202020204" pitchFamily="34" charset="0"/>
              <a:buChar char="•"/>
            </a:pPr>
            <a:r>
              <a:rPr lang="en-GB"/>
              <a:t>Using Natural Language Processing (NLP) to automatically read NASA Technical Reports Server (NTRS)  summarize them, generate text analytic data, and produce a list of topic keywords to help researchers find the documents they need.</a:t>
            </a:r>
            <a:endParaRPr lang="en-GB"/>
          </a:p>
          <a:p>
            <a:pPr marL="742950" lvl="0" indent="-285750" algn="l" rtl="0">
              <a:lnSpc>
                <a:spcPct val="115000"/>
              </a:lnSpc>
              <a:spcBef>
                <a:spcPts val="0"/>
              </a:spcBef>
              <a:spcAft>
                <a:spcPts val="0"/>
              </a:spcAft>
              <a:buFont typeface="Arial" panose="020B0604020202020204" pitchFamily="34" charset="0"/>
              <a:buChar char="•"/>
            </a:pPr>
          </a:p>
          <a:p>
            <a:pPr lvl="0" algn="l" rtl="0">
              <a:lnSpc>
                <a:spcPct val="115000"/>
              </a:lnSpc>
              <a:spcBef>
                <a:spcPts val="0"/>
              </a:spcBef>
              <a:spcAft>
                <a:spcPts val="0"/>
              </a:spcAft>
              <a:buSzPts val="1400"/>
              <a:buFont typeface="Arial" panose="020B0604020202020204" pitchFamily="34" charset="0"/>
              <a:buChar char="•"/>
            </a:pPr>
            <a:endParaRPr lang="en-GB">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7"/>
          <p:cNvSpPr txBox="1"/>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sz="3700" b="1">
                <a:solidFill>
                  <a:schemeClr val="lt2"/>
                </a:solidFill>
              </a:rPr>
              <a:t>GOAL</a:t>
            </a:r>
            <a:endParaRPr sz="3700" b="1">
              <a:solidFill>
                <a:schemeClr val="lt2"/>
              </a:solidFill>
            </a:endParaRPr>
          </a:p>
        </p:txBody>
      </p:sp>
      <p:sp>
        <p:nvSpPr>
          <p:cNvPr id="120" name="Google Shape;120;p7"/>
          <p:cNvSpPr txBox="1"/>
          <p:nvPr>
            <p:ph type="body" idx="1"/>
          </p:nvPr>
        </p:nvSpPr>
        <p:spPr>
          <a:xfrm>
            <a:off x="311700" y="1171675"/>
            <a:ext cx="8520600" cy="33972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400"/>
              <a:buFont typeface="Arial" panose="020B0604020202020204" pitchFamily="34" charset="0"/>
              <a:buChar char="•"/>
            </a:pPr>
            <a:r>
              <a:rPr lang="en-GB"/>
              <a:t>NTRS includes hundreds of thousands of items containing scientific and technical information (STI) </a:t>
            </a:r>
            <a:r>
              <a:rPr lang="en-GB"/>
              <a:t>this project is to assist researchers in </a:t>
            </a:r>
            <a:r>
              <a:rPr lang="en-GB"/>
              <a:t>accessing</a:t>
            </a:r>
            <a:r>
              <a:rPr lang="en-GB"/>
              <a:t> NTRS documents using Artificial Intelligence(AI).</a:t>
            </a:r>
            <a:endParaRPr lang="en-GB"/>
          </a:p>
          <a:p>
            <a:pPr marL="742950" lvl="0" indent="-285750" algn="l" rtl="0">
              <a:lnSpc>
                <a:spcPct val="115000"/>
              </a:lnSpc>
              <a:spcBef>
                <a:spcPts val="0"/>
              </a:spcBef>
              <a:spcAft>
                <a:spcPts val="0"/>
              </a:spcAft>
              <a:buFont typeface="Arial" panose="020B0604020202020204" pitchFamily="34" charset="0"/>
              <a:buChar char="•"/>
            </a:pPr>
          </a:p>
          <a:p>
            <a:pPr marL="139700" lvl="0" indent="0" algn="l" rtl="0">
              <a:lnSpc>
                <a:spcPct val="115000"/>
              </a:lnSpc>
              <a:spcBef>
                <a:spcPts val="0"/>
              </a:spcBef>
              <a:spcAft>
                <a:spcPts val="0"/>
              </a:spcAft>
              <a:buSzPts val="1400"/>
              <a:buFont typeface="Arial" panose="020B0604020202020204" pitchFamily="34" charset="0"/>
              <a:buNone/>
            </a:pPr>
            <a:endParaRPr lang="en-GB"/>
          </a:p>
          <a:p>
            <a:pPr lvl="0" algn="l" rtl="0">
              <a:lnSpc>
                <a:spcPct val="115000"/>
              </a:lnSpc>
              <a:spcBef>
                <a:spcPts val="0"/>
              </a:spcBef>
              <a:spcAft>
                <a:spcPts val="0"/>
              </a:spcAft>
              <a:buSzPts val="1400"/>
              <a:buFont typeface="Arial" panose="020B0604020202020204" pitchFamily="34" charset="0"/>
              <a:buChar char="•"/>
            </a:pPr>
            <a:r>
              <a:rPr lang="en-US" altLang="en-GB"/>
              <a:t>Web Application is developed</a:t>
            </a:r>
            <a:r>
              <a:rPr lang="en-GB"/>
              <a:t> to help researchers to give NTRS database pdf file as input making it easier for them to see the summary of the relevant NTRS record with some visualizations and keywords of the topics discussed in the pdf.</a:t>
            </a:r>
            <a:endParaRPr lang="en-GB"/>
          </a:p>
          <a:p>
            <a:pPr marL="742950" lvl="0" indent="-285750" algn="l" rtl="0">
              <a:lnSpc>
                <a:spcPct val="115000"/>
              </a:lnSpc>
              <a:spcBef>
                <a:spcPts val="0"/>
              </a:spcBef>
              <a:spcAft>
                <a:spcPts val="0"/>
              </a:spcAft>
              <a:buFont typeface="Arial" panose="020B0604020202020204" pitchFamily="34" charset="0"/>
              <a:buChar char="•"/>
            </a:pPr>
          </a:p>
          <a:p>
            <a:pPr lvl="0" algn="l" rtl="0">
              <a:lnSpc>
                <a:spcPct val="115000"/>
              </a:lnSpc>
              <a:spcBef>
                <a:spcPts val="0"/>
              </a:spcBef>
              <a:spcAft>
                <a:spcPts val="0"/>
              </a:spcAft>
              <a:buSzPts val="1400"/>
              <a:buFont typeface="Arial" panose="020B0604020202020204" pitchFamily="34" charset="0"/>
              <a:buChar char="•"/>
            </a:pPr>
            <a:r>
              <a:rPr lang="en-US" altLang="en-GB"/>
              <a:t>Web App is developed using Python web </a:t>
            </a:r>
            <a:r>
              <a:rPr lang="en-GB"/>
              <a:t>framework</a:t>
            </a:r>
            <a:r>
              <a:rPr lang="en-US" altLang="en-GB"/>
              <a:t> </a:t>
            </a:r>
            <a:r>
              <a:rPr lang="en-GB">
                <a:sym typeface="+mn-ea"/>
              </a:rPr>
              <a:t>flask </a:t>
            </a:r>
            <a:r>
              <a:rPr lang="en-US" altLang="en-GB">
                <a:sym typeface="+mn-ea"/>
              </a:rPr>
              <a:t>that</a:t>
            </a:r>
            <a:r>
              <a:rPr lang="en-GB"/>
              <a:t> </a:t>
            </a:r>
            <a:r>
              <a:rPr lang="en-US" altLang="en-GB"/>
              <a:t>uses</a:t>
            </a:r>
            <a:r>
              <a:rPr lang="en-GB"/>
              <a:t> deep learning model to summarize and carry out  insights of the document integrated with a user interface.</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8"/>
          <p:cNvSpPr txBox="1"/>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b="1">
                <a:solidFill>
                  <a:schemeClr val="lt2"/>
                </a:solidFill>
              </a:rPr>
              <a:t>OUTCOME</a:t>
            </a:r>
            <a:endParaRPr b="1">
              <a:solidFill>
                <a:schemeClr val="lt2"/>
              </a:solidFill>
            </a:endParaRPr>
          </a:p>
        </p:txBody>
      </p:sp>
      <p:sp>
        <p:nvSpPr>
          <p:cNvPr id="126" name="Google Shape;126;p8"/>
          <p:cNvSpPr txBox="1"/>
          <p:nvPr>
            <p:ph type="body" idx="1"/>
          </p:nvPr>
        </p:nvSpPr>
        <p:spPr>
          <a:xfrm>
            <a:off x="311700" y="1171675"/>
            <a:ext cx="8520600" cy="33972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SzPts val="1400"/>
              <a:buFont typeface="Arial" panose="020B0604020202020204" pitchFamily="34" charset="0"/>
              <a:buChar char="•"/>
            </a:pPr>
            <a:r>
              <a:rPr lang="en-GB"/>
              <a:t>Extraction of text from PDF files.</a:t>
            </a:r>
            <a:endParaRPr lang="en-GB"/>
          </a:p>
          <a:p>
            <a:pPr marL="285750" lvl="0" indent="-285750" algn="l" rtl="0">
              <a:lnSpc>
                <a:spcPct val="115000"/>
              </a:lnSpc>
              <a:spcBef>
                <a:spcPts val="0"/>
              </a:spcBef>
              <a:spcAft>
                <a:spcPts val="0"/>
              </a:spcAft>
              <a:buFont typeface="Arial" panose="020B0604020202020204" pitchFamily="34" charset="0"/>
              <a:buChar char="•"/>
            </a:pPr>
          </a:p>
          <a:p>
            <a:pPr lvl="0" algn="l" rtl="0">
              <a:lnSpc>
                <a:spcPct val="115000"/>
              </a:lnSpc>
              <a:spcBef>
                <a:spcPts val="0"/>
              </a:spcBef>
              <a:spcAft>
                <a:spcPts val="0"/>
              </a:spcAft>
              <a:buSzPts val="1400"/>
              <a:buFont typeface="Arial" panose="020B0604020202020204" pitchFamily="34" charset="0"/>
              <a:buChar char="•"/>
            </a:pPr>
            <a:r>
              <a:rPr lang="en-GB"/>
              <a:t>Summarization of the text.</a:t>
            </a:r>
            <a:endParaRPr lang="en-GB"/>
          </a:p>
          <a:p>
            <a:pPr marL="285750" lvl="0" indent="-285750" algn="l" rtl="0">
              <a:lnSpc>
                <a:spcPct val="115000"/>
              </a:lnSpc>
              <a:spcBef>
                <a:spcPts val="0"/>
              </a:spcBef>
              <a:spcAft>
                <a:spcPts val="0"/>
              </a:spcAft>
              <a:buFont typeface="Arial" panose="020B0604020202020204" pitchFamily="34" charset="0"/>
              <a:buChar char="•"/>
            </a:pPr>
          </a:p>
          <a:p>
            <a:pPr lvl="0" algn="l" rtl="0">
              <a:lnSpc>
                <a:spcPct val="115000"/>
              </a:lnSpc>
              <a:spcBef>
                <a:spcPts val="0"/>
              </a:spcBef>
              <a:spcAft>
                <a:spcPts val="0"/>
              </a:spcAft>
              <a:buSzPts val="1400"/>
              <a:buFont typeface="Arial" panose="020B0604020202020204" pitchFamily="34" charset="0"/>
              <a:buChar char="•"/>
            </a:pPr>
            <a:r>
              <a:rPr lang="en-GB"/>
              <a:t>List of top </a:t>
            </a:r>
            <a:r>
              <a:rPr lang="en-GB"/>
              <a:t>Keywords present in the text.</a:t>
            </a:r>
            <a:endParaRPr lang="en-GB"/>
          </a:p>
          <a:p>
            <a:pPr marL="285750" lvl="0" indent="-285750" algn="l" rtl="0">
              <a:lnSpc>
                <a:spcPct val="115000"/>
              </a:lnSpc>
              <a:spcBef>
                <a:spcPts val="0"/>
              </a:spcBef>
              <a:spcAft>
                <a:spcPts val="0"/>
              </a:spcAft>
              <a:buFont typeface="Arial" panose="020B0604020202020204" pitchFamily="34" charset="0"/>
              <a:buChar char="•"/>
            </a:pPr>
          </a:p>
          <a:p>
            <a:pPr lvl="0" algn="l" rtl="0">
              <a:lnSpc>
                <a:spcPct val="115000"/>
              </a:lnSpc>
              <a:spcBef>
                <a:spcPts val="0"/>
              </a:spcBef>
              <a:spcAft>
                <a:spcPts val="0"/>
              </a:spcAft>
              <a:buSzPts val="1400"/>
              <a:buFont typeface="Arial" panose="020B0604020202020204" pitchFamily="34" charset="0"/>
              <a:buChar char="•"/>
            </a:pPr>
            <a:r>
              <a:rPr lang="en-GB"/>
              <a:t>Word cloud generation i.e (visualization of top </a:t>
            </a:r>
            <a:r>
              <a:rPr lang="en-GB"/>
              <a:t>frequent words).</a:t>
            </a:r>
            <a:endParaRPr lang="en-GB"/>
          </a:p>
          <a:p>
            <a:pPr marL="285750" lvl="0" indent="-285750" algn="l" rtl="0">
              <a:lnSpc>
                <a:spcPct val="115000"/>
              </a:lnSpc>
              <a:spcBef>
                <a:spcPts val="0"/>
              </a:spcBef>
              <a:spcAft>
                <a:spcPts val="0"/>
              </a:spcAft>
              <a:buFont typeface="Arial" panose="020B0604020202020204" pitchFamily="34" charset="0"/>
              <a:buChar char="•"/>
            </a:pPr>
          </a:p>
          <a:p>
            <a:pPr lvl="0" algn="l" rtl="0">
              <a:lnSpc>
                <a:spcPct val="115000"/>
              </a:lnSpc>
              <a:spcBef>
                <a:spcPts val="0"/>
              </a:spcBef>
              <a:spcAft>
                <a:spcPts val="0"/>
              </a:spcAft>
              <a:buSzPts val="1400"/>
              <a:buFont typeface="Arial" panose="020B0604020202020204" pitchFamily="34" charset="0"/>
              <a:buChar char="•"/>
            </a:pPr>
            <a:r>
              <a:rPr lang="en-GB"/>
              <a:t>Top 10 most often used word count graph.</a:t>
            </a:r>
            <a:endParaRPr lang="en-GB"/>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1756</Words>
  <Application>WPS Presentation</Application>
  <PresentationFormat/>
  <Paragraphs>53</Paragraphs>
  <Slides>11</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11</vt:i4>
      </vt:variant>
    </vt:vector>
  </HeadingPairs>
  <TitlesOfParts>
    <vt:vector size="21" baseType="lpstr">
      <vt:lpstr>Arial</vt:lpstr>
      <vt:lpstr>SimSun</vt:lpstr>
      <vt:lpstr>Wingdings</vt:lpstr>
      <vt:lpstr>Arial</vt:lpstr>
      <vt:lpstr>Old Standard TT</vt:lpstr>
      <vt:lpstr>Calibri</vt:lpstr>
      <vt:lpstr>Microsoft YaHei</vt:lpstr>
      <vt:lpstr>Arial Unicode MS</vt:lpstr>
      <vt:lpstr>Paperback</vt:lpstr>
      <vt:lpstr>Office Theme</vt:lpstr>
      <vt:lpstr>PowerPoint 演示文稿</vt:lpstr>
      <vt:lpstr>EXASCALE OPEN DATA ANALYTICS LAB</vt:lpstr>
      <vt:lpstr>PowerPoint 演示文稿</vt:lpstr>
      <vt:lpstr>PowerPoint 演示文稿</vt:lpstr>
      <vt:lpstr>Brochure</vt:lpstr>
      <vt:lpstr>Brochure</vt:lpstr>
      <vt:lpstr>OBJECTIVE</vt:lpstr>
      <vt:lpstr>GOAL</vt:lpstr>
      <vt:lpstr>OUTCOME</vt:lpstr>
      <vt:lpstr>PowerPoint 演示文稿</vt:lpstr>
      <vt:lpstr>LIVE DEMO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EXASCALE OPEN DATA ANALYTICS LAB</dc:title>
  <dc:creator>NCBC</dc:creator>
  <cp:lastModifiedBy>ncbcn</cp:lastModifiedBy>
  <cp:revision>4</cp:revision>
  <dcterms:created xsi:type="dcterms:W3CDTF">2022-09-28T08:08:00Z</dcterms:created>
  <dcterms:modified xsi:type="dcterms:W3CDTF">2022-09-28T10:21:20Z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2165596215804A6E82EF09E9283C4A9C</vt:lpwstr>
  </property>
  <property fmtid="{D5CDD505-2E9C-101B-9397-08002B2CF9AE}" pid="3" name="KSOProductBuildVer">
    <vt:lpwstr>1033-11.2.0.11341</vt:lpwstr>
  </property>
</Properties>
</file>